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6.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 id="2147484442" r:id="rId9"/>
    <p:sldMasterId id="2147484486" r:id="rId10"/>
  </p:sldMasterIdLst>
  <p:notesMasterIdLst>
    <p:notesMasterId r:id="rId41"/>
  </p:notesMasterIdLst>
  <p:handoutMasterIdLst>
    <p:handoutMasterId r:id="rId42"/>
  </p:handoutMasterIdLst>
  <p:sldIdLst>
    <p:sldId id="462" r:id="rId11"/>
    <p:sldId id="614" r:id="rId12"/>
    <p:sldId id="616" r:id="rId13"/>
    <p:sldId id="752" r:id="rId14"/>
    <p:sldId id="760" r:id="rId15"/>
    <p:sldId id="753" r:id="rId16"/>
    <p:sldId id="762" r:id="rId17"/>
    <p:sldId id="754" r:id="rId18"/>
    <p:sldId id="755" r:id="rId19"/>
    <p:sldId id="756" r:id="rId20"/>
    <p:sldId id="757" r:id="rId21"/>
    <p:sldId id="763" r:id="rId22"/>
    <p:sldId id="758" r:id="rId23"/>
    <p:sldId id="761" r:id="rId24"/>
    <p:sldId id="759" r:id="rId25"/>
    <p:sldId id="764" r:id="rId26"/>
    <p:sldId id="467" r:id="rId27"/>
    <p:sldId id="468" r:id="rId28"/>
    <p:sldId id="268" r:id="rId29"/>
    <p:sldId id="269" r:id="rId30"/>
    <p:sldId id="438" r:id="rId31"/>
    <p:sldId id="439" r:id="rId32"/>
    <p:sldId id="442" r:id="rId33"/>
    <p:sldId id="429" r:id="rId34"/>
    <p:sldId id="774" r:id="rId35"/>
    <p:sldId id="775" r:id="rId36"/>
    <p:sldId id="776" r:id="rId37"/>
    <p:sldId id="777" r:id="rId38"/>
    <p:sldId id="779" r:id="rId39"/>
    <p:sldId id="780" r:id="rId40"/>
  </p:sldIdLst>
  <p:sldSz cx="12192000" cy="6858000"/>
  <p:notesSz cx="6865938" cy="9994900"/>
  <p:custDataLst>
    <p:tags r:id="rId43"/>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0AEDB0-F71A-DE46-A423-54E81CA1C47B}" v="15" dt="2020-09-25T11:18:36.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1"/>
  </p:normalViewPr>
  <p:slideViewPr>
    <p:cSldViewPr snapToGrid="0" snapToObjects="1">
      <p:cViewPr varScale="1">
        <p:scale>
          <a:sx n="93" d="100"/>
          <a:sy n="93" d="100"/>
        </p:scale>
        <p:origin x="72" y="164"/>
      </p:cViewPr>
      <p:guideLst>
        <p:guide pos="3840"/>
        <p:guide orient="horz" pos="3771"/>
      </p:guideLst>
    </p:cSldViewPr>
  </p:slideViewPr>
  <p:notesTextViewPr>
    <p:cViewPr>
      <p:scale>
        <a:sx n="1" d="1"/>
        <a:sy n="1" d="1"/>
      </p:scale>
      <p:origin x="0" y="0"/>
    </p:cViewPr>
  </p:notesTextViewPr>
  <p:notesViewPr>
    <p:cSldViewPr snapToGrid="0" snapToObjects="1">
      <p:cViewPr varScale="1">
        <p:scale>
          <a:sx n="71" d="100"/>
          <a:sy n="71" d="100"/>
        </p:scale>
        <p:origin x="27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handoutMaster" Target="handoutMasters/handout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ppa, Pedro" userId="78b15ebb-14ab-45f0-97b3-f50a9b67ce6d" providerId="ADAL" clId="{12214CF1-9D4F-E040-9623-C63326022449}"/>
    <pc:docChg chg="modSld">
      <pc:chgData name="Foppa, Pedro" userId="78b15ebb-14ab-45f0-97b3-f50a9b67ce6d" providerId="ADAL" clId="{12214CF1-9D4F-E040-9623-C63326022449}" dt="2020-09-23T14:49:08.567" v="2" actId="14100"/>
      <pc:docMkLst>
        <pc:docMk/>
      </pc:docMkLst>
      <pc:sldChg chg="modSp mod">
        <pc:chgData name="Foppa, Pedro" userId="78b15ebb-14ab-45f0-97b3-f50a9b67ce6d" providerId="ADAL" clId="{12214CF1-9D4F-E040-9623-C63326022449}" dt="2020-09-23T14:49:08.567" v="2" actId="14100"/>
        <pc:sldMkLst>
          <pc:docMk/>
          <pc:sldMk cId="441115752" sldId="756"/>
        </pc:sldMkLst>
        <pc:spChg chg="mod">
          <ac:chgData name="Foppa, Pedro" userId="78b15ebb-14ab-45f0-97b3-f50a9b67ce6d" providerId="ADAL" clId="{12214CF1-9D4F-E040-9623-C63326022449}" dt="2020-09-23T14:49:08.567" v="2" actId="14100"/>
          <ac:spMkLst>
            <pc:docMk/>
            <pc:sldMk cId="441115752" sldId="756"/>
            <ac:spMk id="5" creationId="{00000000-0000-0000-0000-000000000000}"/>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A0AEDB0-F71A-DE46-A423-54E81CA1C47B}"/>
    <pc:docChg chg="undo custSel addSld modSld">
      <pc:chgData name="Waller, Michelle" userId="269c6baa-3bea-43e2-b302-c27845c1a42b" providerId="ADAL" clId="{DA0AEDB0-F71A-DE46-A423-54E81CA1C47B}" dt="2020-09-25T11:19:47.375" v="419" actId="1036"/>
      <pc:docMkLst>
        <pc:docMk/>
      </pc:docMkLst>
      <pc:sldChg chg="modSp mod">
        <pc:chgData name="Waller, Michelle" userId="269c6baa-3bea-43e2-b302-c27845c1a42b" providerId="ADAL" clId="{DA0AEDB0-F71A-DE46-A423-54E81CA1C47B}" dt="2020-09-23T13:11:58.749" v="49" actId="20577"/>
        <pc:sldMkLst>
          <pc:docMk/>
          <pc:sldMk cId="3329272137" sldId="614"/>
        </pc:sldMkLst>
        <pc:spChg chg="mod">
          <ac:chgData name="Waller, Michelle" userId="269c6baa-3bea-43e2-b302-c27845c1a42b" providerId="ADAL" clId="{DA0AEDB0-F71A-DE46-A423-54E81CA1C47B}" dt="2020-09-23T13:11:58.749" v="49" actId="20577"/>
          <ac:spMkLst>
            <pc:docMk/>
            <pc:sldMk cId="3329272137" sldId="614"/>
            <ac:spMk id="2" creationId="{00000000-0000-0000-0000-000000000000}"/>
          </ac:spMkLst>
        </pc:spChg>
      </pc:sldChg>
      <pc:sldChg chg="modSp mod">
        <pc:chgData name="Waller, Michelle" userId="269c6baa-3bea-43e2-b302-c27845c1a42b" providerId="ADAL" clId="{DA0AEDB0-F71A-DE46-A423-54E81CA1C47B}" dt="2020-09-23T15:37:54.407" v="53" actId="2711"/>
        <pc:sldMkLst>
          <pc:docMk/>
          <pc:sldMk cId="1258270248" sldId="616"/>
        </pc:sldMkLst>
        <pc:spChg chg="mod">
          <ac:chgData name="Waller, Michelle" userId="269c6baa-3bea-43e2-b302-c27845c1a42b" providerId="ADAL" clId="{DA0AEDB0-F71A-DE46-A423-54E81CA1C47B}" dt="2020-09-23T15:37:54.407" v="53" actId="2711"/>
          <ac:spMkLst>
            <pc:docMk/>
            <pc:sldMk cId="1258270248" sldId="616"/>
            <ac:spMk id="3" creationId="{00000000-0000-0000-0000-000000000000}"/>
          </ac:spMkLst>
        </pc:spChg>
        <pc:spChg chg="mod">
          <ac:chgData name="Waller, Michelle" userId="269c6baa-3bea-43e2-b302-c27845c1a42b" providerId="ADAL" clId="{DA0AEDB0-F71A-DE46-A423-54E81CA1C47B}" dt="2020-09-23T13:12:16.835" v="52" actId="20577"/>
          <ac:spMkLst>
            <pc:docMk/>
            <pc:sldMk cId="1258270248" sldId="616"/>
            <ac:spMk id="9" creationId="{00000000-0000-0000-0000-000000000000}"/>
          </ac:spMkLst>
        </pc:spChg>
      </pc:sldChg>
      <pc:sldChg chg="modSp mod">
        <pc:chgData name="Waller, Michelle" userId="269c6baa-3bea-43e2-b302-c27845c1a42b" providerId="ADAL" clId="{DA0AEDB0-F71A-DE46-A423-54E81CA1C47B}" dt="2020-09-24T09:20:34.990" v="76" actId="948"/>
        <pc:sldMkLst>
          <pc:docMk/>
          <pc:sldMk cId="856531162" sldId="752"/>
        </pc:sldMkLst>
        <pc:spChg chg="mod">
          <ac:chgData name="Waller, Michelle" userId="269c6baa-3bea-43e2-b302-c27845c1a42b" providerId="ADAL" clId="{DA0AEDB0-F71A-DE46-A423-54E81CA1C47B}" dt="2020-09-24T09:20:34.990" v="76" actId="948"/>
          <ac:spMkLst>
            <pc:docMk/>
            <pc:sldMk cId="856531162" sldId="752"/>
            <ac:spMk id="2" creationId="{00000000-0000-0000-0000-000000000000}"/>
          </ac:spMkLst>
        </pc:spChg>
        <pc:spChg chg="mod">
          <ac:chgData name="Waller, Michelle" userId="269c6baa-3bea-43e2-b302-c27845c1a42b" providerId="ADAL" clId="{DA0AEDB0-F71A-DE46-A423-54E81CA1C47B}" dt="2020-09-23T15:38:00.692" v="54" actId="2711"/>
          <ac:spMkLst>
            <pc:docMk/>
            <pc:sldMk cId="856531162" sldId="752"/>
            <ac:spMk id="5" creationId="{00000000-0000-0000-0000-000000000000}"/>
          </ac:spMkLst>
        </pc:spChg>
      </pc:sldChg>
      <pc:sldChg chg="addSp delSp modSp mod">
        <pc:chgData name="Waller, Michelle" userId="269c6baa-3bea-43e2-b302-c27845c1a42b" providerId="ADAL" clId="{DA0AEDB0-F71A-DE46-A423-54E81CA1C47B}" dt="2020-09-25T11:12:51.522" v="275"/>
        <pc:sldMkLst>
          <pc:docMk/>
          <pc:sldMk cId="2660385598" sldId="753"/>
        </pc:sldMkLst>
        <pc:spChg chg="del">
          <ac:chgData name="Waller, Michelle" userId="269c6baa-3bea-43e2-b302-c27845c1a42b" providerId="ADAL" clId="{DA0AEDB0-F71A-DE46-A423-54E81CA1C47B}" dt="2020-09-25T11:11:25.758" v="141" actId="478"/>
          <ac:spMkLst>
            <pc:docMk/>
            <pc:sldMk cId="2660385598" sldId="753"/>
            <ac:spMk id="2" creationId="{95A0AEC5-397B-E446-A3AD-1862F25860B9}"/>
          </ac:spMkLst>
        </pc:spChg>
        <pc:spChg chg="mod">
          <ac:chgData name="Waller, Michelle" userId="269c6baa-3bea-43e2-b302-c27845c1a42b" providerId="ADAL" clId="{DA0AEDB0-F71A-DE46-A423-54E81CA1C47B}" dt="2020-09-23T15:38:22.817" v="56" actId="2711"/>
          <ac:spMkLst>
            <pc:docMk/>
            <pc:sldMk cId="2660385598" sldId="753"/>
            <ac:spMk id="8" creationId="{AAF02E37-03DE-714A-B93D-34F9AE64C22B}"/>
          </ac:spMkLst>
        </pc:spChg>
        <pc:spChg chg="mod">
          <ac:chgData name="Waller, Michelle" userId="269c6baa-3bea-43e2-b302-c27845c1a42b" providerId="ADAL" clId="{DA0AEDB0-F71A-DE46-A423-54E81CA1C47B}" dt="2020-09-25T11:12:51.522" v="275"/>
          <ac:spMkLst>
            <pc:docMk/>
            <pc:sldMk cId="2660385598" sldId="753"/>
            <ac:spMk id="9" creationId="{28BFD558-7C1A-3A4A-8CE5-9F2C19E807EE}"/>
          </ac:spMkLst>
        </pc:spChg>
        <pc:picChg chg="add del mod">
          <ac:chgData name="Waller, Michelle" userId="269c6baa-3bea-43e2-b302-c27845c1a42b" providerId="ADAL" clId="{DA0AEDB0-F71A-DE46-A423-54E81CA1C47B}" dt="2020-09-25T11:11:59.860" v="147" actId="478"/>
          <ac:picMkLst>
            <pc:docMk/>
            <pc:sldMk cId="2660385598" sldId="753"/>
            <ac:picMk id="5" creationId="{E9A278EC-AB0E-644B-AFF0-7145212F7E65}"/>
          </ac:picMkLst>
        </pc:picChg>
        <pc:picChg chg="del mod">
          <ac:chgData name="Waller, Michelle" userId="269c6baa-3bea-43e2-b302-c27845c1a42b" providerId="ADAL" clId="{DA0AEDB0-F71A-DE46-A423-54E81CA1C47B}" dt="2020-09-25T11:11:23.118" v="140" actId="478"/>
          <ac:picMkLst>
            <pc:docMk/>
            <pc:sldMk cId="2660385598" sldId="753"/>
            <ac:picMk id="10" creationId="{AE4600EF-A121-6F45-902B-CBE689550580}"/>
          </ac:picMkLst>
        </pc:picChg>
      </pc:sldChg>
      <pc:sldChg chg="modSp mod">
        <pc:chgData name="Waller, Michelle" userId="269c6baa-3bea-43e2-b302-c27845c1a42b" providerId="ADAL" clId="{DA0AEDB0-F71A-DE46-A423-54E81CA1C47B}" dt="2020-09-24T11:45:17.586" v="93" actId="20577"/>
        <pc:sldMkLst>
          <pc:docMk/>
          <pc:sldMk cId="3029155676" sldId="754"/>
        </pc:sldMkLst>
        <pc:spChg chg="mod">
          <ac:chgData name="Waller, Michelle" userId="269c6baa-3bea-43e2-b302-c27845c1a42b" providerId="ADAL" clId="{DA0AEDB0-F71A-DE46-A423-54E81CA1C47B}" dt="2020-09-24T11:45:17.586" v="93" actId="20577"/>
          <ac:spMkLst>
            <pc:docMk/>
            <pc:sldMk cId="3029155676" sldId="754"/>
            <ac:spMk id="2" creationId="{00000000-0000-0000-0000-000000000000}"/>
          </ac:spMkLst>
        </pc:spChg>
        <pc:spChg chg="mod">
          <ac:chgData name="Waller, Michelle" userId="269c6baa-3bea-43e2-b302-c27845c1a42b" providerId="ADAL" clId="{DA0AEDB0-F71A-DE46-A423-54E81CA1C47B}" dt="2020-09-23T15:38:32.910" v="57" actId="2711"/>
          <ac:spMkLst>
            <pc:docMk/>
            <pc:sldMk cId="3029155676" sldId="754"/>
            <ac:spMk id="5" creationId="{00000000-0000-0000-0000-000000000000}"/>
          </ac:spMkLst>
        </pc:spChg>
      </pc:sldChg>
      <pc:sldChg chg="modSp mod">
        <pc:chgData name="Waller, Michelle" userId="269c6baa-3bea-43e2-b302-c27845c1a42b" providerId="ADAL" clId="{DA0AEDB0-F71A-DE46-A423-54E81CA1C47B}" dt="2020-09-24T11:45:27.046" v="95" actId="20577"/>
        <pc:sldMkLst>
          <pc:docMk/>
          <pc:sldMk cId="36629818" sldId="755"/>
        </pc:sldMkLst>
        <pc:spChg chg="mod">
          <ac:chgData name="Waller, Michelle" userId="269c6baa-3bea-43e2-b302-c27845c1a42b" providerId="ADAL" clId="{DA0AEDB0-F71A-DE46-A423-54E81CA1C47B}" dt="2020-09-24T11:45:27.046" v="95" actId="20577"/>
          <ac:spMkLst>
            <pc:docMk/>
            <pc:sldMk cId="36629818" sldId="755"/>
            <ac:spMk id="2" creationId="{00000000-0000-0000-0000-000000000000}"/>
          </ac:spMkLst>
        </pc:spChg>
        <pc:spChg chg="mod">
          <ac:chgData name="Waller, Michelle" userId="269c6baa-3bea-43e2-b302-c27845c1a42b" providerId="ADAL" clId="{DA0AEDB0-F71A-DE46-A423-54E81CA1C47B}" dt="2020-09-23T15:38:40.954" v="58" actId="2711"/>
          <ac:spMkLst>
            <pc:docMk/>
            <pc:sldMk cId="36629818" sldId="755"/>
            <ac:spMk id="5" creationId="{00000000-0000-0000-0000-000000000000}"/>
          </ac:spMkLst>
        </pc:spChg>
      </pc:sldChg>
      <pc:sldChg chg="modSp mod">
        <pc:chgData name="Waller, Michelle" userId="269c6baa-3bea-43e2-b302-c27845c1a42b" providerId="ADAL" clId="{DA0AEDB0-F71A-DE46-A423-54E81CA1C47B}" dt="2020-09-24T09:09:42.882" v="75" actId="15"/>
        <pc:sldMkLst>
          <pc:docMk/>
          <pc:sldMk cId="441115752" sldId="756"/>
        </pc:sldMkLst>
        <pc:spChg chg="mod">
          <ac:chgData name="Waller, Michelle" userId="269c6baa-3bea-43e2-b302-c27845c1a42b" providerId="ADAL" clId="{DA0AEDB0-F71A-DE46-A423-54E81CA1C47B}" dt="2020-09-24T09:09:42.882" v="75" actId="15"/>
          <ac:spMkLst>
            <pc:docMk/>
            <pc:sldMk cId="441115752" sldId="756"/>
            <ac:spMk id="2" creationId="{00000000-0000-0000-0000-000000000000}"/>
          </ac:spMkLst>
        </pc:spChg>
        <pc:spChg chg="mod">
          <ac:chgData name="Waller, Michelle" userId="269c6baa-3bea-43e2-b302-c27845c1a42b" providerId="ADAL" clId="{DA0AEDB0-F71A-DE46-A423-54E81CA1C47B}" dt="2020-09-23T15:39:48.537" v="63" actId="255"/>
          <ac:spMkLst>
            <pc:docMk/>
            <pc:sldMk cId="441115752" sldId="756"/>
            <ac:spMk id="5" creationId="{00000000-0000-0000-0000-000000000000}"/>
          </ac:spMkLst>
        </pc:spChg>
      </pc:sldChg>
      <pc:sldChg chg="addSp delSp modSp mod">
        <pc:chgData name="Waller, Michelle" userId="269c6baa-3bea-43e2-b302-c27845c1a42b" providerId="ADAL" clId="{DA0AEDB0-F71A-DE46-A423-54E81CA1C47B}" dt="2020-09-25T11:18:30.051" v="339" actId="20577"/>
        <pc:sldMkLst>
          <pc:docMk/>
          <pc:sldMk cId="2937639649" sldId="757"/>
        </pc:sldMkLst>
        <pc:spChg chg="add del mod">
          <ac:chgData name="Waller, Michelle" userId="269c6baa-3bea-43e2-b302-c27845c1a42b" providerId="ADAL" clId="{DA0AEDB0-F71A-DE46-A423-54E81CA1C47B}" dt="2020-09-24T16:16:04.369" v="101" actId="478"/>
          <ac:spMkLst>
            <pc:docMk/>
            <pc:sldMk cId="2937639649" sldId="757"/>
            <ac:spMk id="2" creationId="{D64E24E2-9712-2546-954A-C9D35AF1D590}"/>
          </ac:spMkLst>
        </pc:spChg>
        <pc:spChg chg="add del mod">
          <ac:chgData name="Waller, Michelle" userId="269c6baa-3bea-43e2-b302-c27845c1a42b" providerId="ADAL" clId="{DA0AEDB0-F71A-DE46-A423-54E81CA1C47B}" dt="2020-09-24T16:16:23.444" v="105" actId="478"/>
          <ac:spMkLst>
            <pc:docMk/>
            <pc:sldMk cId="2937639649" sldId="757"/>
            <ac:spMk id="4" creationId="{1922FD56-6DCF-404A-BE42-56279FC178AC}"/>
          </ac:spMkLst>
        </pc:spChg>
        <pc:spChg chg="del mod">
          <ac:chgData name="Waller, Michelle" userId="269c6baa-3bea-43e2-b302-c27845c1a42b" providerId="ADAL" clId="{DA0AEDB0-F71A-DE46-A423-54E81CA1C47B}" dt="2020-09-24T16:24:08.031" v="124" actId="478"/>
          <ac:spMkLst>
            <pc:docMk/>
            <pc:sldMk cId="2937639649" sldId="757"/>
            <ac:spMk id="6" creationId="{7AAF69E9-0572-7446-91CD-254A37451DF2}"/>
          </ac:spMkLst>
        </pc:spChg>
        <pc:spChg chg="mod">
          <ac:chgData name="Waller, Michelle" userId="269c6baa-3bea-43e2-b302-c27845c1a42b" providerId="ADAL" clId="{DA0AEDB0-F71A-DE46-A423-54E81CA1C47B}" dt="2020-09-23T15:40:11.175" v="64" actId="2711"/>
          <ac:spMkLst>
            <pc:docMk/>
            <pc:sldMk cId="2937639649" sldId="757"/>
            <ac:spMk id="8" creationId="{AAF02E37-03DE-714A-B93D-34F9AE64C22B}"/>
          </ac:spMkLst>
        </pc:spChg>
        <pc:spChg chg="mod">
          <ac:chgData name="Waller, Michelle" userId="269c6baa-3bea-43e2-b302-c27845c1a42b" providerId="ADAL" clId="{DA0AEDB0-F71A-DE46-A423-54E81CA1C47B}" dt="2020-09-25T11:18:30.051" v="339" actId="20577"/>
          <ac:spMkLst>
            <pc:docMk/>
            <pc:sldMk cId="2937639649" sldId="757"/>
            <ac:spMk id="9" creationId="{28BFD558-7C1A-3A4A-8CE5-9F2C19E807EE}"/>
          </ac:spMkLst>
        </pc:spChg>
        <pc:picChg chg="add del mod">
          <ac:chgData name="Waller, Michelle" userId="269c6baa-3bea-43e2-b302-c27845c1a42b" providerId="ADAL" clId="{DA0AEDB0-F71A-DE46-A423-54E81CA1C47B}" dt="2020-09-25T11:18:24.849" v="337" actId="478"/>
          <ac:picMkLst>
            <pc:docMk/>
            <pc:sldMk cId="2937639649" sldId="757"/>
            <ac:picMk id="4" creationId="{822A4072-E337-7341-ADA4-CD7664BBBFE4}"/>
          </ac:picMkLst>
        </pc:picChg>
        <pc:picChg chg="del mod">
          <ac:chgData name="Waller, Michelle" userId="269c6baa-3bea-43e2-b302-c27845c1a42b" providerId="ADAL" clId="{DA0AEDB0-F71A-DE46-A423-54E81CA1C47B}" dt="2020-09-24T16:24:03.106" v="122" actId="478"/>
          <ac:picMkLst>
            <pc:docMk/>
            <pc:sldMk cId="2937639649" sldId="757"/>
            <ac:picMk id="7" creationId="{B1F6417E-E978-BE4C-94D3-428F01CA110F}"/>
          </ac:picMkLst>
        </pc:picChg>
        <pc:picChg chg="add del mod">
          <ac:chgData name="Waller, Michelle" userId="269c6baa-3bea-43e2-b302-c27845c1a42b" providerId="ADAL" clId="{DA0AEDB0-F71A-DE46-A423-54E81CA1C47B}" dt="2020-09-24T16:23:34.179" v="116" actId="478"/>
          <ac:picMkLst>
            <pc:docMk/>
            <pc:sldMk cId="2937639649" sldId="757"/>
            <ac:picMk id="10" creationId="{2D03807E-2F17-304E-9C4C-5450E1CFCE00}"/>
          </ac:picMkLst>
        </pc:picChg>
        <pc:picChg chg="add mod">
          <ac:chgData name="Waller, Michelle" userId="269c6baa-3bea-43e2-b302-c27845c1a42b" providerId="ADAL" clId="{DA0AEDB0-F71A-DE46-A423-54E81CA1C47B}" dt="2020-09-24T16:18:01.528" v="112" actId="571"/>
          <ac:picMkLst>
            <pc:docMk/>
            <pc:sldMk cId="2937639649" sldId="757"/>
            <ac:picMk id="11" creationId="{99819046-D1C4-1843-AF32-B9739CE6BC92}"/>
          </ac:picMkLst>
        </pc:picChg>
        <pc:picChg chg="add del mod">
          <ac:chgData name="Waller, Michelle" userId="269c6baa-3bea-43e2-b302-c27845c1a42b" providerId="ADAL" clId="{DA0AEDB0-F71A-DE46-A423-54E81CA1C47B}" dt="2020-09-24T16:26:07.326" v="128" actId="478"/>
          <ac:picMkLst>
            <pc:docMk/>
            <pc:sldMk cId="2937639649" sldId="757"/>
            <ac:picMk id="13" creationId="{30BF4194-9F4C-504F-8635-9DD14A44A108}"/>
          </ac:picMkLst>
        </pc:picChg>
        <pc:picChg chg="add del mod">
          <ac:chgData name="Waller, Michelle" userId="269c6baa-3bea-43e2-b302-c27845c1a42b" providerId="ADAL" clId="{DA0AEDB0-F71A-DE46-A423-54E81CA1C47B}" dt="2020-09-25T11:16:29.812" v="318" actId="478"/>
          <ac:picMkLst>
            <pc:docMk/>
            <pc:sldMk cId="2937639649" sldId="757"/>
            <ac:picMk id="15" creationId="{8FF093BC-5DE0-A947-930D-217AB9463A87}"/>
          </ac:picMkLst>
        </pc:picChg>
      </pc:sldChg>
      <pc:sldChg chg="modSp mod">
        <pc:chgData name="Waller, Michelle" userId="269c6baa-3bea-43e2-b302-c27845c1a42b" providerId="ADAL" clId="{DA0AEDB0-F71A-DE46-A423-54E81CA1C47B}" dt="2020-09-24T09:22:28.123" v="82" actId="948"/>
        <pc:sldMkLst>
          <pc:docMk/>
          <pc:sldMk cId="1116385079" sldId="758"/>
        </pc:sldMkLst>
        <pc:spChg chg="mod">
          <ac:chgData name="Waller, Michelle" userId="269c6baa-3bea-43e2-b302-c27845c1a42b" providerId="ADAL" clId="{DA0AEDB0-F71A-DE46-A423-54E81CA1C47B}" dt="2020-09-23T15:40:18.211" v="65" actId="2711"/>
          <ac:spMkLst>
            <pc:docMk/>
            <pc:sldMk cId="1116385079" sldId="758"/>
            <ac:spMk id="8" creationId="{AAF02E37-03DE-714A-B93D-34F9AE64C22B}"/>
          </ac:spMkLst>
        </pc:spChg>
        <pc:spChg chg="mod">
          <ac:chgData name="Waller, Michelle" userId="269c6baa-3bea-43e2-b302-c27845c1a42b" providerId="ADAL" clId="{DA0AEDB0-F71A-DE46-A423-54E81CA1C47B}" dt="2020-09-24T09:22:28.123" v="82" actId="948"/>
          <ac:spMkLst>
            <pc:docMk/>
            <pc:sldMk cId="1116385079" sldId="758"/>
            <ac:spMk id="9" creationId="{28BFD558-7C1A-3A4A-8CE5-9F2C19E807EE}"/>
          </ac:spMkLst>
        </pc:spChg>
      </pc:sldChg>
      <pc:sldChg chg="modSp mod">
        <pc:chgData name="Waller, Michelle" userId="269c6baa-3bea-43e2-b302-c27845c1a42b" providerId="ADAL" clId="{DA0AEDB0-F71A-DE46-A423-54E81CA1C47B}" dt="2020-09-24T09:24:50.777" v="90" actId="948"/>
        <pc:sldMkLst>
          <pc:docMk/>
          <pc:sldMk cId="317222902" sldId="759"/>
        </pc:sldMkLst>
        <pc:spChg chg="mod">
          <ac:chgData name="Waller, Michelle" userId="269c6baa-3bea-43e2-b302-c27845c1a42b" providerId="ADAL" clId="{DA0AEDB0-F71A-DE46-A423-54E81CA1C47B}" dt="2020-09-24T09:24:50.777" v="90" actId="948"/>
          <ac:spMkLst>
            <pc:docMk/>
            <pc:sldMk cId="317222902" sldId="759"/>
            <ac:spMk id="9" creationId="{28BFD558-7C1A-3A4A-8CE5-9F2C19E807EE}"/>
          </ac:spMkLst>
        </pc:spChg>
      </pc:sldChg>
      <pc:sldChg chg="modSp mod">
        <pc:chgData name="Waller, Michelle" userId="269c6baa-3bea-43e2-b302-c27845c1a42b" providerId="ADAL" clId="{DA0AEDB0-F71A-DE46-A423-54E81CA1C47B}" dt="2020-09-24T09:20:58.019" v="78" actId="948"/>
        <pc:sldMkLst>
          <pc:docMk/>
          <pc:sldMk cId="3973869705" sldId="760"/>
        </pc:sldMkLst>
        <pc:spChg chg="mod">
          <ac:chgData name="Waller, Michelle" userId="269c6baa-3bea-43e2-b302-c27845c1a42b" providerId="ADAL" clId="{DA0AEDB0-F71A-DE46-A423-54E81CA1C47B}" dt="2020-09-24T09:20:58.019" v="78" actId="948"/>
          <ac:spMkLst>
            <pc:docMk/>
            <pc:sldMk cId="3973869705" sldId="760"/>
            <ac:spMk id="2" creationId="{00000000-0000-0000-0000-000000000000}"/>
          </ac:spMkLst>
        </pc:spChg>
        <pc:spChg chg="mod">
          <ac:chgData name="Waller, Michelle" userId="269c6baa-3bea-43e2-b302-c27845c1a42b" providerId="ADAL" clId="{DA0AEDB0-F71A-DE46-A423-54E81CA1C47B}" dt="2020-09-23T15:38:15.499" v="55" actId="2711"/>
          <ac:spMkLst>
            <pc:docMk/>
            <pc:sldMk cId="3973869705" sldId="760"/>
            <ac:spMk id="5" creationId="{00000000-0000-0000-0000-000000000000}"/>
          </ac:spMkLst>
        </pc:spChg>
      </pc:sldChg>
      <pc:sldChg chg="modSp mod">
        <pc:chgData name="Waller, Michelle" userId="269c6baa-3bea-43e2-b302-c27845c1a42b" providerId="ADAL" clId="{DA0AEDB0-F71A-DE46-A423-54E81CA1C47B}" dt="2020-09-24T09:24:09.262" v="88" actId="948"/>
        <pc:sldMkLst>
          <pc:docMk/>
          <pc:sldMk cId="1102457544" sldId="761"/>
        </pc:sldMkLst>
        <pc:spChg chg="mod">
          <ac:chgData name="Waller, Michelle" userId="269c6baa-3bea-43e2-b302-c27845c1a42b" providerId="ADAL" clId="{DA0AEDB0-F71A-DE46-A423-54E81CA1C47B}" dt="2020-09-24T09:24:09.262" v="88" actId="948"/>
          <ac:spMkLst>
            <pc:docMk/>
            <pc:sldMk cId="1102457544" sldId="761"/>
            <ac:spMk id="9" creationId="{28BFD558-7C1A-3A4A-8CE5-9F2C19E807EE}"/>
          </ac:spMkLst>
        </pc:spChg>
      </pc:sldChg>
      <pc:sldChg chg="addSp delSp modSp add mod">
        <pc:chgData name="Waller, Michelle" userId="269c6baa-3bea-43e2-b302-c27845c1a42b" providerId="ADAL" clId="{DA0AEDB0-F71A-DE46-A423-54E81CA1C47B}" dt="2020-09-25T11:19:47.375" v="419" actId="1036"/>
        <pc:sldMkLst>
          <pc:docMk/>
          <pc:sldMk cId="226527265" sldId="762"/>
        </pc:sldMkLst>
        <pc:spChg chg="add del mod">
          <ac:chgData name="Waller, Michelle" userId="269c6baa-3bea-43e2-b302-c27845c1a42b" providerId="ADAL" clId="{DA0AEDB0-F71A-DE46-A423-54E81CA1C47B}" dt="2020-09-25T11:19:45.049" v="413" actId="478"/>
          <ac:spMkLst>
            <pc:docMk/>
            <pc:sldMk cId="226527265" sldId="762"/>
            <ac:spMk id="2" creationId="{92A248A6-4F46-1B46-8C41-00D7CA0156E8}"/>
          </ac:spMkLst>
        </pc:spChg>
        <pc:spChg chg="mod">
          <ac:chgData name="Waller, Michelle" userId="269c6baa-3bea-43e2-b302-c27845c1a42b" providerId="ADAL" clId="{DA0AEDB0-F71A-DE46-A423-54E81CA1C47B}" dt="2020-09-25T11:12:59.337" v="277" actId="20577"/>
          <ac:spMkLst>
            <pc:docMk/>
            <pc:sldMk cId="226527265" sldId="762"/>
            <ac:spMk id="9" creationId="{28BFD558-7C1A-3A4A-8CE5-9F2C19E807EE}"/>
          </ac:spMkLst>
        </pc:spChg>
        <pc:picChg chg="mod">
          <ac:chgData name="Waller, Michelle" userId="269c6baa-3bea-43e2-b302-c27845c1a42b" providerId="ADAL" clId="{DA0AEDB0-F71A-DE46-A423-54E81CA1C47B}" dt="2020-09-25T11:19:47.375" v="419" actId="1036"/>
          <ac:picMkLst>
            <pc:docMk/>
            <pc:sldMk cId="226527265" sldId="762"/>
            <ac:picMk id="5" creationId="{E9A278EC-AB0E-644B-AFF0-7145212F7E65}"/>
          </ac:picMkLst>
        </pc:picChg>
      </pc:sldChg>
      <pc:sldChg chg="addSp delSp modSp add mod">
        <pc:chgData name="Waller, Michelle" userId="269c6baa-3bea-43e2-b302-c27845c1a42b" providerId="ADAL" clId="{DA0AEDB0-F71A-DE46-A423-54E81CA1C47B}" dt="2020-09-25T11:19:18.069" v="381" actId="478"/>
        <pc:sldMkLst>
          <pc:docMk/>
          <pc:sldMk cId="1844651956" sldId="763"/>
        </pc:sldMkLst>
        <pc:spChg chg="add del mod">
          <ac:chgData name="Waller, Michelle" userId="269c6baa-3bea-43e2-b302-c27845c1a42b" providerId="ADAL" clId="{DA0AEDB0-F71A-DE46-A423-54E81CA1C47B}" dt="2020-09-25T11:19:18.069" v="381" actId="478"/>
          <ac:spMkLst>
            <pc:docMk/>
            <pc:sldMk cId="1844651956" sldId="763"/>
            <ac:spMk id="2" creationId="{FEC6A7E1-5E3B-2240-80B2-B8F042012D0A}"/>
          </ac:spMkLst>
        </pc:spChg>
        <pc:spChg chg="mod">
          <ac:chgData name="Waller, Michelle" userId="269c6baa-3bea-43e2-b302-c27845c1a42b" providerId="ADAL" clId="{DA0AEDB0-F71A-DE46-A423-54E81CA1C47B}" dt="2020-09-25T11:18:36.216" v="341" actId="20577"/>
          <ac:spMkLst>
            <pc:docMk/>
            <pc:sldMk cId="1844651956" sldId="763"/>
            <ac:spMk id="9" creationId="{28BFD558-7C1A-3A4A-8CE5-9F2C19E807EE}"/>
          </ac:spMkLst>
        </pc:spChg>
        <pc:picChg chg="mod">
          <ac:chgData name="Waller, Michelle" userId="269c6baa-3bea-43e2-b302-c27845c1a42b" providerId="ADAL" clId="{DA0AEDB0-F71A-DE46-A423-54E81CA1C47B}" dt="2020-09-25T11:19:16.413" v="380" actId="1035"/>
          <ac:picMkLst>
            <pc:docMk/>
            <pc:sldMk cId="1844651956" sldId="763"/>
            <ac:picMk id="4" creationId="{822A4072-E337-7341-ADA4-CD7664BBBF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5349" cy="501531"/>
          </a:xfrm>
          <a:prstGeom prst="rect">
            <a:avLst/>
          </a:prstGeom>
        </p:spPr>
        <p:txBody>
          <a:bodyPr vert="horz" lIns="93885" tIns="46942" rIns="93885" bIns="46942" rtlCol="0"/>
          <a:lstStyle>
            <a:lvl1pPr algn="l">
              <a:defRPr sz="1200"/>
            </a:lvl1pPr>
          </a:lstStyle>
          <a:p>
            <a:endParaRPr lang="en-GB"/>
          </a:p>
        </p:txBody>
      </p:sp>
      <p:sp>
        <p:nvSpPr>
          <p:cNvPr id="3" name="Date Placeholder 2"/>
          <p:cNvSpPr>
            <a:spLocks noGrp="1"/>
          </p:cNvSpPr>
          <p:nvPr>
            <p:ph type="dt" sz="quarter" idx="1"/>
          </p:nvPr>
        </p:nvSpPr>
        <p:spPr>
          <a:xfrm>
            <a:off x="3888951" y="0"/>
            <a:ext cx="2975349" cy="501531"/>
          </a:xfrm>
          <a:prstGeom prst="rect">
            <a:avLst/>
          </a:prstGeom>
        </p:spPr>
        <p:txBody>
          <a:bodyPr vert="horz" lIns="93885" tIns="46942" rIns="93885" bIns="46942" rtlCol="0"/>
          <a:lstStyle>
            <a:lvl1pPr algn="r">
              <a:defRPr sz="1200"/>
            </a:lvl1pPr>
          </a:lstStyle>
          <a:p>
            <a:fld id="{86D088FE-3E68-47FE-8BA4-634CD34BABBC}" type="datetimeFigureOut">
              <a:rPr lang="en-GB" smtClean="0"/>
              <a:t>14/04/2021</a:t>
            </a:fld>
            <a:endParaRPr lang="en-GB"/>
          </a:p>
        </p:txBody>
      </p:sp>
      <p:sp>
        <p:nvSpPr>
          <p:cNvPr id="4" name="Footer Placeholder 3"/>
          <p:cNvSpPr>
            <a:spLocks noGrp="1"/>
          </p:cNvSpPr>
          <p:nvPr>
            <p:ph type="ftr" sz="quarter" idx="2"/>
          </p:nvPr>
        </p:nvSpPr>
        <p:spPr>
          <a:xfrm>
            <a:off x="1" y="9493373"/>
            <a:ext cx="2975349" cy="501529"/>
          </a:xfrm>
          <a:prstGeom prst="rect">
            <a:avLst/>
          </a:prstGeom>
        </p:spPr>
        <p:txBody>
          <a:bodyPr vert="horz" lIns="93885" tIns="46942" rIns="93885" bIns="46942" rtlCol="0" anchor="b"/>
          <a:lstStyle>
            <a:lvl1pPr algn="l">
              <a:defRPr sz="1200"/>
            </a:lvl1pPr>
          </a:lstStyle>
          <a:p>
            <a:endParaRPr lang="en-GB"/>
          </a:p>
        </p:txBody>
      </p:sp>
      <p:sp>
        <p:nvSpPr>
          <p:cNvPr id="5" name="Slide Number Placeholder 4"/>
          <p:cNvSpPr>
            <a:spLocks noGrp="1"/>
          </p:cNvSpPr>
          <p:nvPr>
            <p:ph type="sldNum" sz="quarter" idx="3"/>
          </p:nvPr>
        </p:nvSpPr>
        <p:spPr>
          <a:xfrm>
            <a:off x="3888951" y="9493373"/>
            <a:ext cx="2975349" cy="501529"/>
          </a:xfrm>
          <a:prstGeom prst="rect">
            <a:avLst/>
          </a:prstGeom>
        </p:spPr>
        <p:txBody>
          <a:bodyPr vert="horz" lIns="93885" tIns="46942" rIns="93885" bIns="46942"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5240" cy="501481"/>
          </a:xfrm>
          <a:prstGeom prst="rect">
            <a:avLst/>
          </a:prstGeom>
        </p:spPr>
        <p:txBody>
          <a:bodyPr vert="horz" lIns="93885" tIns="46942" rIns="93885" bIns="46942" rtlCol="0"/>
          <a:lstStyle>
            <a:lvl1pPr algn="l">
              <a:defRPr sz="1200"/>
            </a:lvl1pPr>
          </a:lstStyle>
          <a:p>
            <a:endParaRPr lang="en-GB"/>
          </a:p>
        </p:txBody>
      </p:sp>
      <p:sp>
        <p:nvSpPr>
          <p:cNvPr id="3" name="Date Placeholder 2"/>
          <p:cNvSpPr>
            <a:spLocks noGrp="1"/>
          </p:cNvSpPr>
          <p:nvPr>
            <p:ph type="dt" idx="1"/>
          </p:nvPr>
        </p:nvSpPr>
        <p:spPr>
          <a:xfrm>
            <a:off x="3889110" y="0"/>
            <a:ext cx="2975240" cy="501481"/>
          </a:xfrm>
          <a:prstGeom prst="rect">
            <a:avLst/>
          </a:prstGeom>
        </p:spPr>
        <p:txBody>
          <a:bodyPr vert="horz" lIns="93885" tIns="46942" rIns="93885" bIns="46942" rtlCol="0"/>
          <a:lstStyle>
            <a:lvl1pPr algn="r">
              <a:defRPr sz="1200"/>
            </a:lvl1pPr>
          </a:lstStyle>
          <a:p>
            <a:fld id="{1D6B66C6-1E92-0F4E-A300-9D4ED1F0C23F}" type="datetimeFigureOut">
              <a:rPr lang="en-GB" smtClean="0"/>
              <a:t>14/04/2021</a:t>
            </a:fld>
            <a:endParaRPr lang="en-GB"/>
          </a:p>
        </p:txBody>
      </p:sp>
      <p:sp>
        <p:nvSpPr>
          <p:cNvPr id="4" name="Slide Image Placeholder 3"/>
          <p:cNvSpPr>
            <a:spLocks noGrp="1" noRot="1" noChangeAspect="1"/>
          </p:cNvSpPr>
          <p:nvPr>
            <p:ph type="sldImg" idx="2"/>
          </p:nvPr>
        </p:nvSpPr>
        <p:spPr>
          <a:xfrm>
            <a:off x="433388" y="1247775"/>
            <a:ext cx="5999162" cy="3375025"/>
          </a:xfrm>
          <a:prstGeom prst="rect">
            <a:avLst/>
          </a:prstGeom>
          <a:noFill/>
          <a:ln w="12700">
            <a:solidFill>
              <a:prstClr val="black"/>
            </a:solidFill>
          </a:ln>
        </p:spPr>
        <p:txBody>
          <a:bodyPr vert="horz" lIns="93885" tIns="46942" rIns="93885" bIns="46942" rtlCol="0" anchor="ctr"/>
          <a:lstStyle/>
          <a:p>
            <a:endParaRPr lang="en-GB"/>
          </a:p>
        </p:txBody>
      </p:sp>
      <p:sp>
        <p:nvSpPr>
          <p:cNvPr id="5" name="Notes Placeholder 4"/>
          <p:cNvSpPr>
            <a:spLocks noGrp="1"/>
          </p:cNvSpPr>
          <p:nvPr>
            <p:ph type="body" sz="quarter" idx="3"/>
          </p:nvPr>
        </p:nvSpPr>
        <p:spPr>
          <a:xfrm>
            <a:off x="686595" y="4810050"/>
            <a:ext cx="5492750" cy="3935491"/>
          </a:xfrm>
          <a:prstGeom prst="rect">
            <a:avLst/>
          </a:prstGeom>
        </p:spPr>
        <p:txBody>
          <a:bodyPr vert="horz" lIns="93885" tIns="46942" rIns="93885" bIns="4694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493424"/>
            <a:ext cx="2975240" cy="501480"/>
          </a:xfrm>
          <a:prstGeom prst="rect">
            <a:avLst/>
          </a:prstGeom>
        </p:spPr>
        <p:txBody>
          <a:bodyPr vert="horz" lIns="93885" tIns="46942" rIns="93885" bIns="46942" rtlCol="0" anchor="b"/>
          <a:lstStyle>
            <a:lvl1pPr algn="l">
              <a:defRPr sz="1200"/>
            </a:lvl1pPr>
          </a:lstStyle>
          <a:p>
            <a:endParaRPr lang="en-GB"/>
          </a:p>
        </p:txBody>
      </p:sp>
      <p:sp>
        <p:nvSpPr>
          <p:cNvPr id="7" name="Slide Number Placeholder 6"/>
          <p:cNvSpPr>
            <a:spLocks noGrp="1"/>
          </p:cNvSpPr>
          <p:nvPr>
            <p:ph type="sldNum" sz="quarter" idx="5"/>
          </p:nvPr>
        </p:nvSpPr>
        <p:spPr>
          <a:xfrm>
            <a:off x="3889110" y="9493424"/>
            <a:ext cx="2975240" cy="501480"/>
          </a:xfrm>
          <a:prstGeom prst="rect">
            <a:avLst/>
          </a:prstGeom>
        </p:spPr>
        <p:txBody>
          <a:bodyPr vert="horz" lIns="93885" tIns="46942" rIns="93885" bIns="46942"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10</a:t>
            </a:fld>
            <a:endParaRPr lang="en-GB"/>
          </a:p>
        </p:txBody>
      </p:sp>
    </p:spTree>
    <p:extLst>
      <p:ext uri="{BB962C8B-B14F-4D97-AF65-F5344CB8AC3E}">
        <p14:creationId xmlns:p14="http://schemas.microsoft.com/office/powerpoint/2010/main" val="131541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986162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28112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636865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170201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89634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16</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D8C763A6-EE79-42CA-8EBE-1CB054043C2B}"/>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3836C0F-98AB-4295-A3F6-757B75D238D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39626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17</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3BD64DE0-2361-4F60-AE62-8FE00E82703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27EC391-FCBC-425E-A9D6-90743F6587E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9265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18</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960C34F0-F659-4A00-B5DB-7714E6B5360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A6A4A6A-BE4E-4B97-8263-D2F8B2D6148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101043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Page Number Right">
            <a:extLst>
              <a:ext uri="{FF2B5EF4-FFF2-40B4-BE49-F238E27FC236}">
                <a16:creationId xmlns:a16="http://schemas.microsoft.com/office/drawing/2014/main" id="{1AF18027-8D7E-49C4-BADF-890501570E0F}"/>
              </a:ext>
            </a:extLst>
          </p:cNvPr>
          <p:cNvSpPr>
            <a:spLocks noGrp="1" noChangeArrowheads="1"/>
          </p:cNvSpPr>
          <p:nvPr>
            <p:ph type="sldNum" sz="quarter" idx="5"/>
          </p:nvPr>
        </p:nvSpPr>
        <p:spPr/>
        <p:txBody>
          <a:bodyPr/>
          <a:lstStyle>
            <a:lvl1pPr>
              <a:defRPr sz="1000">
                <a:solidFill>
                  <a:schemeClr val="tx1"/>
                </a:solidFill>
                <a:latin typeface="Arial" panose="020B0604020202020204" pitchFamily="34" charset="0"/>
              </a:defRPr>
            </a:lvl1pPr>
            <a:lvl2pPr marL="762809" indent="-293389">
              <a:defRPr sz="1000">
                <a:solidFill>
                  <a:schemeClr val="tx1"/>
                </a:solidFill>
                <a:latin typeface="Arial" panose="020B0604020202020204" pitchFamily="34" charset="0"/>
              </a:defRPr>
            </a:lvl2pPr>
            <a:lvl3pPr marL="1173554" indent="-234710">
              <a:defRPr sz="1000">
                <a:solidFill>
                  <a:schemeClr val="tx1"/>
                </a:solidFill>
                <a:latin typeface="Arial" panose="020B0604020202020204" pitchFamily="34" charset="0"/>
              </a:defRPr>
            </a:lvl3pPr>
            <a:lvl4pPr marL="1642974" indent="-234710">
              <a:defRPr sz="1000">
                <a:solidFill>
                  <a:schemeClr val="tx1"/>
                </a:solidFill>
                <a:latin typeface="Arial" panose="020B0604020202020204" pitchFamily="34" charset="0"/>
              </a:defRPr>
            </a:lvl4pPr>
            <a:lvl5pPr marL="2112396" indent="-234710">
              <a:defRPr sz="1000">
                <a:solidFill>
                  <a:schemeClr val="tx1"/>
                </a:solidFill>
                <a:latin typeface="Arial" panose="020B0604020202020204" pitchFamily="34" charset="0"/>
              </a:defRPr>
            </a:lvl5pPr>
            <a:lvl6pPr marL="2581816" indent="-234710" algn="ctr" eaLnBrk="0" fontAlgn="base" hangingPunct="0">
              <a:spcBef>
                <a:spcPct val="50000"/>
              </a:spcBef>
              <a:spcAft>
                <a:spcPct val="0"/>
              </a:spcAft>
              <a:defRPr sz="1000">
                <a:solidFill>
                  <a:schemeClr val="tx1"/>
                </a:solidFill>
                <a:latin typeface="Arial" panose="020B0604020202020204" pitchFamily="34" charset="0"/>
              </a:defRPr>
            </a:lvl6pPr>
            <a:lvl7pPr marL="3051238" indent="-234710" algn="ctr" eaLnBrk="0" fontAlgn="base" hangingPunct="0">
              <a:spcBef>
                <a:spcPct val="50000"/>
              </a:spcBef>
              <a:spcAft>
                <a:spcPct val="0"/>
              </a:spcAft>
              <a:defRPr sz="1000">
                <a:solidFill>
                  <a:schemeClr val="tx1"/>
                </a:solidFill>
                <a:latin typeface="Arial" panose="020B0604020202020204" pitchFamily="34" charset="0"/>
              </a:defRPr>
            </a:lvl7pPr>
            <a:lvl8pPr marL="3520660" indent="-234710" algn="ctr" eaLnBrk="0" fontAlgn="base" hangingPunct="0">
              <a:spcBef>
                <a:spcPct val="50000"/>
              </a:spcBef>
              <a:spcAft>
                <a:spcPct val="0"/>
              </a:spcAft>
              <a:defRPr sz="1000">
                <a:solidFill>
                  <a:schemeClr val="tx1"/>
                </a:solidFill>
                <a:latin typeface="Arial" panose="020B0604020202020204" pitchFamily="34" charset="0"/>
              </a:defRPr>
            </a:lvl8pPr>
            <a:lvl9pPr marL="3990080" indent="-234710" algn="ctr" eaLnBrk="0" fontAlgn="base" hangingPunct="0">
              <a:spcBef>
                <a:spcPct val="50000"/>
              </a:spcBef>
              <a:spcAft>
                <a:spcPct val="0"/>
              </a:spcAft>
              <a:defRPr sz="1000">
                <a:solidFill>
                  <a:schemeClr val="tx1"/>
                </a:solidFill>
                <a:latin typeface="Arial" panose="020B0604020202020204" pitchFamily="34" charset="0"/>
              </a:defRPr>
            </a:lvl9pPr>
          </a:lstStyle>
          <a:p>
            <a:pPr defTabSz="938819"/>
            <a:r>
              <a:rPr lang="en-GB" altLang="en-US">
                <a:solidFill>
                  <a:prstClr val="black"/>
                </a:solidFill>
              </a:rPr>
              <a:t>Page </a:t>
            </a:r>
            <a:fld id="{3C0428E6-7A8B-43C9-9245-A27048DA894A}" type="slidenum">
              <a:rPr lang="en-GB" altLang="en-US">
                <a:solidFill>
                  <a:prstClr val="black"/>
                </a:solidFill>
              </a:rPr>
              <a:pPr defTabSz="938819"/>
              <a:t>19</a:t>
            </a:fld>
            <a:endParaRPr lang="en-GB" altLang="en-US">
              <a:solidFill>
                <a:prstClr val="black"/>
              </a:solidFill>
            </a:endParaRPr>
          </a:p>
        </p:txBody>
      </p:sp>
      <p:sp>
        <p:nvSpPr>
          <p:cNvPr id="55299" name="Rectangle 22">
            <a:extLst>
              <a:ext uri="{FF2B5EF4-FFF2-40B4-BE49-F238E27FC236}">
                <a16:creationId xmlns:a16="http://schemas.microsoft.com/office/drawing/2014/main" id="{25F2A900-13B2-46CC-91F1-2C8B72BFD252}"/>
              </a:ext>
            </a:extLst>
          </p:cNvPr>
          <p:cNvSpPr>
            <a:spLocks noGrp="1" noChangeArrowheads="1"/>
          </p:cNvSpPr>
          <p:nvPr>
            <p:ph type="ftr" sz="quarter" idx="4294967295"/>
          </p:nvPr>
        </p:nvSpPr>
        <p:spPr/>
        <p:txBody>
          <a:bodyPr/>
          <a:lstStyle>
            <a:lvl1pPr>
              <a:defRPr sz="1000">
                <a:solidFill>
                  <a:schemeClr val="tx1"/>
                </a:solidFill>
                <a:latin typeface="Arial" panose="020B0604020202020204" pitchFamily="34" charset="0"/>
              </a:defRPr>
            </a:lvl1pPr>
            <a:lvl2pPr marL="762809" indent="-293389">
              <a:defRPr sz="1000">
                <a:solidFill>
                  <a:schemeClr val="tx1"/>
                </a:solidFill>
                <a:latin typeface="Arial" panose="020B0604020202020204" pitchFamily="34" charset="0"/>
              </a:defRPr>
            </a:lvl2pPr>
            <a:lvl3pPr marL="1173554" indent="-234710">
              <a:defRPr sz="1000">
                <a:solidFill>
                  <a:schemeClr val="tx1"/>
                </a:solidFill>
                <a:latin typeface="Arial" panose="020B0604020202020204" pitchFamily="34" charset="0"/>
              </a:defRPr>
            </a:lvl3pPr>
            <a:lvl4pPr marL="1642974" indent="-234710">
              <a:defRPr sz="1000">
                <a:solidFill>
                  <a:schemeClr val="tx1"/>
                </a:solidFill>
                <a:latin typeface="Arial" panose="020B0604020202020204" pitchFamily="34" charset="0"/>
              </a:defRPr>
            </a:lvl4pPr>
            <a:lvl5pPr marL="2112396" indent="-234710">
              <a:defRPr sz="1000">
                <a:solidFill>
                  <a:schemeClr val="tx1"/>
                </a:solidFill>
                <a:latin typeface="Arial" panose="020B0604020202020204" pitchFamily="34" charset="0"/>
              </a:defRPr>
            </a:lvl5pPr>
            <a:lvl6pPr marL="2581816" indent="-234710" algn="ctr" eaLnBrk="0" fontAlgn="base" hangingPunct="0">
              <a:spcBef>
                <a:spcPct val="50000"/>
              </a:spcBef>
              <a:spcAft>
                <a:spcPct val="0"/>
              </a:spcAft>
              <a:defRPr sz="1000">
                <a:solidFill>
                  <a:schemeClr val="tx1"/>
                </a:solidFill>
                <a:latin typeface="Arial" panose="020B0604020202020204" pitchFamily="34" charset="0"/>
              </a:defRPr>
            </a:lvl6pPr>
            <a:lvl7pPr marL="3051238" indent="-234710" algn="ctr" eaLnBrk="0" fontAlgn="base" hangingPunct="0">
              <a:spcBef>
                <a:spcPct val="50000"/>
              </a:spcBef>
              <a:spcAft>
                <a:spcPct val="0"/>
              </a:spcAft>
              <a:defRPr sz="1000">
                <a:solidFill>
                  <a:schemeClr val="tx1"/>
                </a:solidFill>
                <a:latin typeface="Arial" panose="020B0604020202020204" pitchFamily="34" charset="0"/>
              </a:defRPr>
            </a:lvl7pPr>
            <a:lvl8pPr marL="3520660" indent="-234710" algn="ctr" eaLnBrk="0" fontAlgn="base" hangingPunct="0">
              <a:spcBef>
                <a:spcPct val="50000"/>
              </a:spcBef>
              <a:spcAft>
                <a:spcPct val="0"/>
              </a:spcAft>
              <a:defRPr sz="1000">
                <a:solidFill>
                  <a:schemeClr val="tx1"/>
                </a:solidFill>
                <a:latin typeface="Arial" panose="020B0604020202020204" pitchFamily="34" charset="0"/>
              </a:defRPr>
            </a:lvl8pPr>
            <a:lvl9pPr marL="3990080" indent="-234710" algn="ctr" eaLnBrk="0" fontAlgn="base" hangingPunct="0">
              <a:spcBef>
                <a:spcPct val="50000"/>
              </a:spcBef>
              <a:spcAft>
                <a:spcPct val="0"/>
              </a:spcAft>
              <a:defRPr sz="1000">
                <a:solidFill>
                  <a:schemeClr val="tx1"/>
                </a:solidFill>
                <a:latin typeface="Arial" panose="020B0604020202020204" pitchFamily="34" charset="0"/>
              </a:defRPr>
            </a:lvl9pPr>
          </a:lstStyle>
          <a:p>
            <a:pPr defTabSz="938819"/>
            <a:r>
              <a:rPr lang="en-GB" altLang="en-US">
                <a:solidFill>
                  <a:prstClr val="black"/>
                </a:solidFill>
              </a:rPr>
              <a:t>Course Code_vx.y</a:t>
            </a:r>
          </a:p>
        </p:txBody>
      </p:sp>
      <p:sp>
        <p:nvSpPr>
          <p:cNvPr id="55301" name="Rectangle 3">
            <a:extLst>
              <a:ext uri="{FF2B5EF4-FFF2-40B4-BE49-F238E27FC236}">
                <a16:creationId xmlns:a16="http://schemas.microsoft.com/office/drawing/2014/main" id="{50BC4B26-8F54-41DE-B5F1-2E07ACFFDD85}"/>
              </a:ext>
            </a:extLst>
          </p:cNvPr>
          <p:cNvSpPr>
            <a:spLocks noGrp="1" noChangeArrowheads="1"/>
          </p:cNvSpPr>
          <p:nvPr>
            <p:ph type="body" idx="1"/>
          </p:nvPr>
        </p:nvSpPr>
        <p:spPr/>
        <p:txBody>
          <a:bodyPr/>
          <a:lstStyle/>
          <a:p>
            <a:r>
              <a:rPr lang="en-GB" altLang="en-US" dirty="0"/>
              <a:t>Requirements evolve</a:t>
            </a:r>
          </a:p>
          <a:p>
            <a:r>
              <a:rPr lang="en-GB" altLang="en-US" dirty="0"/>
              <a:t>AGILE recognises the challenge of defining detailed requirements upfront. For example, imagine describing the layout of your garden, when you are staring at the greenfield that you are planning to build your house on. Agile recognises how hard this is and plans for it, using prototyping and iterative/incremental development to demonstrate the system to users to help elicit requirements.</a:t>
            </a:r>
          </a:p>
          <a:p>
            <a:r>
              <a:rPr lang="en-GB" altLang="en-US" dirty="0"/>
              <a:t>Iterations and increments</a:t>
            </a:r>
          </a:p>
          <a:p>
            <a:r>
              <a:rPr lang="en-GB" altLang="en-US" dirty="0"/>
              <a:t>More frequent delivery enables users to define their requirements having seen early versions of the system </a:t>
            </a:r>
          </a:p>
          <a:p>
            <a:r>
              <a:rPr lang="en-GB" altLang="en-US" dirty="0"/>
              <a:t>Contingency in functionality</a:t>
            </a:r>
          </a:p>
          <a:p>
            <a:r>
              <a:rPr lang="en-GB" altLang="en-US" dirty="0"/>
              <a:t>Delivery at the end of </a:t>
            </a:r>
            <a:r>
              <a:rPr lang="en-GB" altLang="en-US" dirty="0" err="1"/>
              <a:t>timebox</a:t>
            </a:r>
            <a:r>
              <a:rPr lang="en-GB" altLang="en-US" dirty="0"/>
              <a:t> means that some of what was originally envisaged for a delivery may have to be left out. However it is important that nothing essential is left out and only less critical work is omitted. The ‘</a:t>
            </a:r>
            <a:r>
              <a:rPr lang="en-GB" altLang="en-US" dirty="0" err="1"/>
              <a:t>MoSCoW</a:t>
            </a:r>
            <a:r>
              <a:rPr lang="en-GB" altLang="en-US" dirty="0"/>
              <a:t> Rules’ are used to prioritise requirements. All of the requirements are needed for the full system and the rules provide a basis on which decisions are made about what the project team will do over the whole project to ensure that they are still valid   </a:t>
            </a:r>
          </a:p>
          <a:p>
            <a:r>
              <a:rPr lang="en-GB" altLang="en-US" dirty="0"/>
              <a:t>Planned active user involvement</a:t>
            </a:r>
          </a:p>
          <a:p>
            <a:r>
              <a:rPr lang="en-GB" altLang="en-US" dirty="0"/>
              <a:t>User involvement may seem more intense in an Agile project, however the involvement is planned to be as constant as possible throughout the development. Users’ involvement is not just at the start of the project and during testing, but it continues throughout the lifecycle. The user involvement de-risks the project from the perspective of delivering a system that meets the user’s needs thus ensuring a quality product.   </a:t>
            </a:r>
          </a:p>
          <a:p>
            <a:endParaRPr lang="en-GB" altLang="en-US" dirty="0"/>
          </a:p>
        </p:txBody>
      </p:sp>
      <p:sp>
        <p:nvSpPr>
          <p:cNvPr id="5" name="Slide Image Placeholder 4">
            <a:extLst>
              <a:ext uri="{FF2B5EF4-FFF2-40B4-BE49-F238E27FC236}">
                <a16:creationId xmlns:a16="http://schemas.microsoft.com/office/drawing/2014/main" id="{5E61EEE3-F191-4655-9C90-C53D81DB63C3}"/>
              </a:ext>
            </a:extLst>
          </p:cNvPr>
          <p:cNvSpPr>
            <a:spLocks noGrp="1" noRot="1" noChangeAspect="1"/>
          </p:cNvSpPr>
          <p:nvPr>
            <p:ph type="sldImg"/>
          </p:nvPr>
        </p:nvSpPr>
        <p:spPr/>
      </p:sp>
    </p:spTree>
    <p:extLst>
      <p:ext uri="{BB962C8B-B14F-4D97-AF65-F5344CB8AC3E}">
        <p14:creationId xmlns:p14="http://schemas.microsoft.com/office/powerpoint/2010/main" val="46754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Page Number Right">
            <a:extLst>
              <a:ext uri="{FF2B5EF4-FFF2-40B4-BE49-F238E27FC236}">
                <a16:creationId xmlns:a16="http://schemas.microsoft.com/office/drawing/2014/main" id="{C4C12425-A3CD-45B4-93E3-8B04963E0BB8}"/>
              </a:ext>
            </a:extLst>
          </p:cNvPr>
          <p:cNvSpPr>
            <a:spLocks noGrp="1" noChangeArrowheads="1"/>
          </p:cNvSpPr>
          <p:nvPr>
            <p:ph type="sldNum" sz="quarter" idx="5"/>
          </p:nvPr>
        </p:nvSpPr>
        <p:spPr/>
        <p:txBody>
          <a:bodyPr/>
          <a:lstStyle>
            <a:lvl1pPr>
              <a:defRPr sz="1000">
                <a:solidFill>
                  <a:schemeClr val="tx1"/>
                </a:solidFill>
                <a:latin typeface="Arial" panose="020B0604020202020204" pitchFamily="34" charset="0"/>
              </a:defRPr>
            </a:lvl1pPr>
            <a:lvl2pPr marL="762809" indent="-293389">
              <a:defRPr sz="1000">
                <a:solidFill>
                  <a:schemeClr val="tx1"/>
                </a:solidFill>
                <a:latin typeface="Arial" panose="020B0604020202020204" pitchFamily="34" charset="0"/>
              </a:defRPr>
            </a:lvl2pPr>
            <a:lvl3pPr marL="1173554" indent="-234710">
              <a:defRPr sz="1000">
                <a:solidFill>
                  <a:schemeClr val="tx1"/>
                </a:solidFill>
                <a:latin typeface="Arial" panose="020B0604020202020204" pitchFamily="34" charset="0"/>
              </a:defRPr>
            </a:lvl3pPr>
            <a:lvl4pPr marL="1642974" indent="-234710">
              <a:defRPr sz="1000">
                <a:solidFill>
                  <a:schemeClr val="tx1"/>
                </a:solidFill>
                <a:latin typeface="Arial" panose="020B0604020202020204" pitchFamily="34" charset="0"/>
              </a:defRPr>
            </a:lvl4pPr>
            <a:lvl5pPr marL="2112396" indent="-234710">
              <a:defRPr sz="1000">
                <a:solidFill>
                  <a:schemeClr val="tx1"/>
                </a:solidFill>
                <a:latin typeface="Arial" panose="020B0604020202020204" pitchFamily="34" charset="0"/>
              </a:defRPr>
            </a:lvl5pPr>
            <a:lvl6pPr marL="2581816" indent="-234710" algn="ctr" eaLnBrk="0" fontAlgn="base" hangingPunct="0">
              <a:spcBef>
                <a:spcPct val="50000"/>
              </a:spcBef>
              <a:spcAft>
                <a:spcPct val="0"/>
              </a:spcAft>
              <a:defRPr sz="1000">
                <a:solidFill>
                  <a:schemeClr val="tx1"/>
                </a:solidFill>
                <a:latin typeface="Arial" panose="020B0604020202020204" pitchFamily="34" charset="0"/>
              </a:defRPr>
            </a:lvl6pPr>
            <a:lvl7pPr marL="3051238" indent="-234710" algn="ctr" eaLnBrk="0" fontAlgn="base" hangingPunct="0">
              <a:spcBef>
                <a:spcPct val="50000"/>
              </a:spcBef>
              <a:spcAft>
                <a:spcPct val="0"/>
              </a:spcAft>
              <a:defRPr sz="1000">
                <a:solidFill>
                  <a:schemeClr val="tx1"/>
                </a:solidFill>
                <a:latin typeface="Arial" panose="020B0604020202020204" pitchFamily="34" charset="0"/>
              </a:defRPr>
            </a:lvl7pPr>
            <a:lvl8pPr marL="3520660" indent="-234710" algn="ctr" eaLnBrk="0" fontAlgn="base" hangingPunct="0">
              <a:spcBef>
                <a:spcPct val="50000"/>
              </a:spcBef>
              <a:spcAft>
                <a:spcPct val="0"/>
              </a:spcAft>
              <a:defRPr sz="1000">
                <a:solidFill>
                  <a:schemeClr val="tx1"/>
                </a:solidFill>
                <a:latin typeface="Arial" panose="020B0604020202020204" pitchFamily="34" charset="0"/>
              </a:defRPr>
            </a:lvl8pPr>
            <a:lvl9pPr marL="3990080" indent="-234710" algn="ctr" eaLnBrk="0" fontAlgn="base" hangingPunct="0">
              <a:spcBef>
                <a:spcPct val="50000"/>
              </a:spcBef>
              <a:spcAft>
                <a:spcPct val="0"/>
              </a:spcAft>
              <a:defRPr sz="1000">
                <a:solidFill>
                  <a:schemeClr val="tx1"/>
                </a:solidFill>
                <a:latin typeface="Arial" panose="020B0604020202020204" pitchFamily="34" charset="0"/>
              </a:defRPr>
            </a:lvl9pPr>
          </a:lstStyle>
          <a:p>
            <a:pPr defTabSz="938819"/>
            <a:r>
              <a:rPr lang="en-GB" altLang="en-US">
                <a:solidFill>
                  <a:prstClr val="black"/>
                </a:solidFill>
              </a:rPr>
              <a:t>Page </a:t>
            </a:r>
            <a:fld id="{477CD44B-6ABA-40BA-8039-0F5FBD8C5571}" type="slidenum">
              <a:rPr lang="en-GB" altLang="en-US">
                <a:solidFill>
                  <a:prstClr val="black"/>
                </a:solidFill>
              </a:rPr>
              <a:pPr defTabSz="938819"/>
              <a:t>20</a:t>
            </a:fld>
            <a:endParaRPr lang="en-GB" altLang="en-US">
              <a:solidFill>
                <a:prstClr val="black"/>
              </a:solidFill>
            </a:endParaRPr>
          </a:p>
        </p:txBody>
      </p:sp>
      <p:sp>
        <p:nvSpPr>
          <p:cNvPr id="56323" name="Rectangle 22">
            <a:extLst>
              <a:ext uri="{FF2B5EF4-FFF2-40B4-BE49-F238E27FC236}">
                <a16:creationId xmlns:a16="http://schemas.microsoft.com/office/drawing/2014/main" id="{8DD700FF-70E2-4AC4-BD2E-567FCA3B13B1}"/>
              </a:ext>
            </a:extLst>
          </p:cNvPr>
          <p:cNvSpPr>
            <a:spLocks noGrp="1" noChangeArrowheads="1"/>
          </p:cNvSpPr>
          <p:nvPr>
            <p:ph type="ftr" sz="quarter" idx="4294967295"/>
          </p:nvPr>
        </p:nvSpPr>
        <p:spPr/>
        <p:txBody>
          <a:bodyPr/>
          <a:lstStyle>
            <a:lvl1pPr>
              <a:defRPr sz="1000">
                <a:solidFill>
                  <a:schemeClr val="tx1"/>
                </a:solidFill>
                <a:latin typeface="Arial" panose="020B0604020202020204" pitchFamily="34" charset="0"/>
              </a:defRPr>
            </a:lvl1pPr>
            <a:lvl2pPr marL="762809" indent="-293389">
              <a:defRPr sz="1000">
                <a:solidFill>
                  <a:schemeClr val="tx1"/>
                </a:solidFill>
                <a:latin typeface="Arial" panose="020B0604020202020204" pitchFamily="34" charset="0"/>
              </a:defRPr>
            </a:lvl2pPr>
            <a:lvl3pPr marL="1173554" indent="-234710">
              <a:defRPr sz="1000">
                <a:solidFill>
                  <a:schemeClr val="tx1"/>
                </a:solidFill>
                <a:latin typeface="Arial" panose="020B0604020202020204" pitchFamily="34" charset="0"/>
              </a:defRPr>
            </a:lvl3pPr>
            <a:lvl4pPr marL="1642974" indent="-234710">
              <a:defRPr sz="1000">
                <a:solidFill>
                  <a:schemeClr val="tx1"/>
                </a:solidFill>
                <a:latin typeface="Arial" panose="020B0604020202020204" pitchFamily="34" charset="0"/>
              </a:defRPr>
            </a:lvl4pPr>
            <a:lvl5pPr marL="2112396" indent="-234710">
              <a:defRPr sz="1000">
                <a:solidFill>
                  <a:schemeClr val="tx1"/>
                </a:solidFill>
                <a:latin typeface="Arial" panose="020B0604020202020204" pitchFamily="34" charset="0"/>
              </a:defRPr>
            </a:lvl5pPr>
            <a:lvl6pPr marL="2581816" indent="-234710" algn="ctr" eaLnBrk="0" fontAlgn="base" hangingPunct="0">
              <a:spcBef>
                <a:spcPct val="50000"/>
              </a:spcBef>
              <a:spcAft>
                <a:spcPct val="0"/>
              </a:spcAft>
              <a:defRPr sz="1000">
                <a:solidFill>
                  <a:schemeClr val="tx1"/>
                </a:solidFill>
                <a:latin typeface="Arial" panose="020B0604020202020204" pitchFamily="34" charset="0"/>
              </a:defRPr>
            </a:lvl6pPr>
            <a:lvl7pPr marL="3051238" indent="-234710" algn="ctr" eaLnBrk="0" fontAlgn="base" hangingPunct="0">
              <a:spcBef>
                <a:spcPct val="50000"/>
              </a:spcBef>
              <a:spcAft>
                <a:spcPct val="0"/>
              </a:spcAft>
              <a:defRPr sz="1000">
                <a:solidFill>
                  <a:schemeClr val="tx1"/>
                </a:solidFill>
                <a:latin typeface="Arial" panose="020B0604020202020204" pitchFamily="34" charset="0"/>
              </a:defRPr>
            </a:lvl7pPr>
            <a:lvl8pPr marL="3520660" indent="-234710" algn="ctr" eaLnBrk="0" fontAlgn="base" hangingPunct="0">
              <a:spcBef>
                <a:spcPct val="50000"/>
              </a:spcBef>
              <a:spcAft>
                <a:spcPct val="0"/>
              </a:spcAft>
              <a:defRPr sz="1000">
                <a:solidFill>
                  <a:schemeClr val="tx1"/>
                </a:solidFill>
                <a:latin typeface="Arial" panose="020B0604020202020204" pitchFamily="34" charset="0"/>
              </a:defRPr>
            </a:lvl8pPr>
            <a:lvl9pPr marL="3990080" indent="-234710" algn="ctr" eaLnBrk="0" fontAlgn="base" hangingPunct="0">
              <a:spcBef>
                <a:spcPct val="50000"/>
              </a:spcBef>
              <a:spcAft>
                <a:spcPct val="0"/>
              </a:spcAft>
              <a:defRPr sz="1000">
                <a:solidFill>
                  <a:schemeClr val="tx1"/>
                </a:solidFill>
                <a:latin typeface="Arial" panose="020B0604020202020204" pitchFamily="34" charset="0"/>
              </a:defRPr>
            </a:lvl9pPr>
          </a:lstStyle>
          <a:p>
            <a:pPr defTabSz="938819"/>
            <a:r>
              <a:rPr lang="en-GB" altLang="en-US">
                <a:solidFill>
                  <a:prstClr val="black"/>
                </a:solidFill>
              </a:rPr>
              <a:t>Course Code_vx.y</a:t>
            </a:r>
          </a:p>
        </p:txBody>
      </p:sp>
      <p:sp>
        <p:nvSpPr>
          <p:cNvPr id="56325" name="Rectangle 3">
            <a:extLst>
              <a:ext uri="{FF2B5EF4-FFF2-40B4-BE49-F238E27FC236}">
                <a16:creationId xmlns:a16="http://schemas.microsoft.com/office/drawing/2014/main" id="{A69FA114-1257-481E-BEB7-0D8A7B0D58E7}"/>
              </a:ext>
            </a:extLst>
          </p:cNvPr>
          <p:cNvSpPr>
            <a:spLocks noGrp="1" noChangeArrowheads="1"/>
          </p:cNvSpPr>
          <p:nvPr>
            <p:ph type="body" idx="1"/>
          </p:nvPr>
        </p:nvSpPr>
        <p:spPr/>
        <p:txBody>
          <a:bodyPr/>
          <a:lstStyle/>
          <a:p>
            <a:r>
              <a:rPr lang="en-GB" altLang="en-US" dirty="0"/>
              <a:t>Testing integrated through lifecycle</a:t>
            </a:r>
          </a:p>
          <a:p>
            <a:r>
              <a:rPr lang="en-GB" altLang="en-US" dirty="0"/>
              <a:t>Enables users and development teams to spot and correct mistakes early on it the project, providing a more cost effective approach.  Although testing is integrated throughout the lifecycle, this does not preclude distinct testing phases if the organisation or regulation requires, e.g. at the end of an increment or release.</a:t>
            </a:r>
          </a:p>
          <a:p>
            <a:r>
              <a:rPr lang="en-GB" altLang="en-US" dirty="0"/>
              <a:t>Prefers Co-Located Teams </a:t>
            </a:r>
          </a:p>
          <a:p>
            <a:r>
              <a:rPr lang="en-GB" altLang="en-US" dirty="0"/>
              <a:t>Co-located teams means that users and developers can discuss the system and ensures that users are available to developers. This can present issues during delivery using transnational teams, however additional products may be required for transnational delivery – e.g. agreed multi-site communication plan.  It is also vital to ensure the phases or activities of the project are undertaken at the most appropriate site – e.g. initial work would benefit from being as close as possible to the business representatives.</a:t>
            </a:r>
          </a:p>
          <a:p>
            <a:r>
              <a:rPr lang="en-GB" altLang="en-US" dirty="0"/>
              <a:t>Skills and roles used across lifecycle</a:t>
            </a:r>
          </a:p>
          <a:p>
            <a:r>
              <a:rPr lang="en-GB" altLang="en-US" dirty="0"/>
              <a:t>Multi-functional teams reduce the number of hand offs and remove the need for different roles to familiarise themselves with the project at each stage.   </a:t>
            </a:r>
          </a:p>
          <a:p>
            <a:r>
              <a:rPr lang="en-GB" altLang="en-US" dirty="0"/>
              <a:t>Product Based Planning</a:t>
            </a:r>
          </a:p>
          <a:p>
            <a:r>
              <a:rPr lang="en-GB" altLang="en-US" dirty="0"/>
              <a:t>All efforts are focused on the delivery of products that demonstrate progress to the users. With focus on frequent delivery of products, this enables the Agile team to decide on the best way to deliver those products.</a:t>
            </a:r>
          </a:p>
        </p:txBody>
      </p:sp>
      <p:sp>
        <p:nvSpPr>
          <p:cNvPr id="5" name="Slide Image Placeholder 4">
            <a:extLst>
              <a:ext uri="{FF2B5EF4-FFF2-40B4-BE49-F238E27FC236}">
                <a16:creationId xmlns:a16="http://schemas.microsoft.com/office/drawing/2014/main" id="{AA278892-18F2-413E-8289-71C53460B86A}"/>
              </a:ext>
            </a:extLst>
          </p:cNvPr>
          <p:cNvSpPr>
            <a:spLocks noGrp="1" noRot="1" noChangeAspect="1"/>
          </p:cNvSpPr>
          <p:nvPr>
            <p:ph type="sldImg"/>
          </p:nvPr>
        </p:nvSpPr>
        <p:spPr/>
      </p:sp>
    </p:spTree>
    <p:extLst>
      <p:ext uri="{BB962C8B-B14F-4D97-AF65-F5344CB8AC3E}">
        <p14:creationId xmlns:p14="http://schemas.microsoft.com/office/powerpoint/2010/main" val="338369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21</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E6730D04-ED1A-4B9F-A4F8-DC4B68C0575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DBFAE12-FE0A-4ECC-A368-B276161373F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0412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22</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17886007-E0A5-4118-B372-A63DD24D1D2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231D839-4DC3-49E6-B524-A612F6B715F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71156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23</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580C98D6-9BF3-4557-AD24-7A0C4D0764D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015F2CA-E711-44C5-B462-A7706C51431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89281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GB" dirty="0"/>
              <a:t> </a:t>
            </a:r>
          </a:p>
        </p:txBody>
      </p:sp>
      <p:sp>
        <p:nvSpPr>
          <p:cNvPr id="5" name="Slide Image Placeholder 4">
            <a:extLst>
              <a:ext uri="{FF2B5EF4-FFF2-40B4-BE49-F238E27FC236}">
                <a16:creationId xmlns:a16="http://schemas.microsoft.com/office/drawing/2014/main" id="{E533003E-8D58-4DA0-A052-90D6C54F6E68}"/>
              </a:ext>
            </a:extLst>
          </p:cNvPr>
          <p:cNvSpPr>
            <a:spLocks noGrp="1" noRot="1" noChangeAspect="1"/>
          </p:cNvSpPr>
          <p:nvPr>
            <p:ph type="sldImg"/>
          </p:nvPr>
        </p:nvSpPr>
        <p:spPr/>
      </p:sp>
    </p:spTree>
    <p:extLst>
      <p:ext uri="{BB962C8B-B14F-4D97-AF65-F5344CB8AC3E}">
        <p14:creationId xmlns:p14="http://schemas.microsoft.com/office/powerpoint/2010/main" val="2476594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25</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CA165CD6-745D-44E4-AF30-8BAEC8C25AC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CF11808B-1C38-4AB4-BF1E-59EF7D09A28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96305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26</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0DF19FFB-E78C-4C49-AC90-53ECA7F45D9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C56D9FB8-37A0-4A4D-82C7-857B2B5DCD4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412942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27</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C732015C-E37A-48E5-AB1E-2165403DEC0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24C6D81-164C-4D5F-B272-78A33A3014D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03440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28</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E705BBF2-716A-4906-A7F6-F0A3FC25B4A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B7EDC12-E40A-4B86-A175-2372F79964B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027938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defTabSz="938819"/>
            <a:fld id="{548901C6-1DA1-FB44-ABEE-06A0FEB7738E}" type="slidenum">
              <a:rPr lang="en-GB">
                <a:solidFill>
                  <a:prstClr val="black"/>
                </a:solidFill>
                <a:latin typeface="Calibri" panose="020F0502020204030204"/>
              </a:rPr>
              <a:pPr defTabSz="938819"/>
              <a:t>29</a:t>
            </a:fld>
            <a:endParaRPr lang="en-GB">
              <a:solidFill>
                <a:prstClr val="black"/>
              </a:solidFill>
              <a:latin typeface="Calibri" panose="020F0502020204030204"/>
            </a:endParaRPr>
          </a:p>
        </p:txBody>
      </p:sp>
      <p:sp>
        <p:nvSpPr>
          <p:cNvPr id="6" name="Slide Image Placeholder 5">
            <a:extLst>
              <a:ext uri="{FF2B5EF4-FFF2-40B4-BE49-F238E27FC236}">
                <a16:creationId xmlns:a16="http://schemas.microsoft.com/office/drawing/2014/main" id="{7B3952C1-7EC5-4C61-88D4-EE5BE4C3F9B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FD679A7-5FA4-48D4-86B7-9BBD9B3808E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3084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3</a:t>
            </a:fld>
            <a:endParaRPr lang="en-GB"/>
          </a:p>
        </p:txBody>
      </p:sp>
    </p:spTree>
    <p:extLst>
      <p:ext uri="{BB962C8B-B14F-4D97-AF65-F5344CB8AC3E}">
        <p14:creationId xmlns:p14="http://schemas.microsoft.com/office/powerpoint/2010/main" val="27491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1299966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360178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5</a:t>
            </a:fld>
            <a:endParaRPr lang="en-GB"/>
          </a:p>
        </p:txBody>
      </p:sp>
    </p:spTree>
    <p:extLst>
      <p:ext uri="{BB962C8B-B14F-4D97-AF65-F5344CB8AC3E}">
        <p14:creationId xmlns:p14="http://schemas.microsoft.com/office/powerpoint/2010/main" val="509222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109150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21058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736782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9</a:t>
            </a:fld>
            <a:endParaRPr lang="en-GB"/>
          </a:p>
        </p:txBody>
      </p:sp>
    </p:spTree>
    <p:extLst>
      <p:ext uri="{BB962C8B-B14F-4D97-AF65-F5344CB8AC3E}">
        <p14:creationId xmlns:p14="http://schemas.microsoft.com/office/powerpoint/2010/main" val="1645895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73.sv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73.sv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76.sv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76.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78.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78.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9.jpeg"/><Relationship Id="rId1" Type="http://schemas.openxmlformats.org/officeDocument/2006/relationships/slideMaster" Target="../slideMasters/slideMaster6.xml"/><Relationship Id="rId4" Type="http://schemas.openxmlformats.org/officeDocument/2006/relationships/image" Target="../media/image78.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0.jpeg"/><Relationship Id="rId1" Type="http://schemas.openxmlformats.org/officeDocument/2006/relationships/slideMaster" Target="../slideMasters/slideMaster6.xml"/><Relationship Id="rId4" Type="http://schemas.openxmlformats.org/officeDocument/2006/relationships/image" Target="../media/image78.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8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8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85.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85.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5.jpeg"/><Relationship Id="rId1" Type="http://schemas.openxmlformats.org/officeDocument/2006/relationships/slideMaster" Target="../slideMasters/slideMaster6.xml"/><Relationship Id="rId4" Type="http://schemas.openxmlformats.org/officeDocument/2006/relationships/image" Target="../media/image73.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6.jpeg"/><Relationship Id="rId1" Type="http://schemas.openxmlformats.org/officeDocument/2006/relationships/slideMaster" Target="../slideMasters/slideMaster6.xml"/><Relationship Id="rId4" Type="http://schemas.openxmlformats.org/officeDocument/2006/relationships/image" Target="../media/image73.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0791875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51426173"/>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74690185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92981422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838801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2701068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1214451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5688728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051684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68904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512431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6395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41051013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16310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157053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352205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972063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094256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595099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381596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260162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467853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063636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021765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9673736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048342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938049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5972551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359237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531222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765948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498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4705903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8435594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064080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0512347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710161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5183384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154168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757934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3040868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81072403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0968158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601919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20714726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7555364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79832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498119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6577082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6515830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943158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4352759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image" Target="../media/image1.png"/><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theme" Target="../theme/theme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image" Target="../media/image1.png"/><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image" Target="../media/image13.svg"/><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image" Target="../media/image12.png"/><Relationship Id="rId5" Type="http://schemas.openxmlformats.org/officeDocument/2006/relationships/slideLayout" Target="../slideLayouts/slideLayout223.xml"/><Relationship Id="rId10" Type="http://schemas.openxmlformats.org/officeDocument/2006/relationships/theme" Target="../theme/theme7.xml"/><Relationship Id="rId4" Type="http://schemas.openxmlformats.org/officeDocument/2006/relationships/slideLayout" Target="../slideLayouts/slideLayout222.xml"/><Relationship Id="rId9"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05124000"/>
      </p:ext>
    </p:extLst>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 id="2147484462" r:id="rId20"/>
    <p:sldLayoutId id="2147484463" r:id="rId21"/>
    <p:sldLayoutId id="2147484464" r:id="rId22"/>
    <p:sldLayoutId id="2147484465" r:id="rId23"/>
    <p:sldLayoutId id="2147484466" r:id="rId24"/>
    <p:sldLayoutId id="2147484467" r:id="rId25"/>
    <p:sldLayoutId id="2147484468" r:id="rId26"/>
    <p:sldLayoutId id="2147484469" r:id="rId27"/>
    <p:sldLayoutId id="2147484470" r:id="rId28"/>
    <p:sldLayoutId id="2147484471" r:id="rId29"/>
    <p:sldLayoutId id="2147484472" r:id="rId30"/>
    <p:sldLayoutId id="2147484473" r:id="rId31"/>
    <p:sldLayoutId id="2147484474" r:id="rId32"/>
    <p:sldLayoutId id="2147484475" r:id="rId33"/>
    <p:sldLayoutId id="2147484476" r:id="rId34"/>
    <p:sldLayoutId id="2147484477" r:id="rId35"/>
    <p:sldLayoutId id="2147484478" r:id="rId36"/>
    <p:sldLayoutId id="2147484479" r:id="rId37"/>
    <p:sldLayoutId id="2147484480" r:id="rId38"/>
    <p:sldLayoutId id="2147484481" r:id="rId39"/>
    <p:sldLayoutId id="2147484482" r:id="rId40"/>
    <p:sldLayoutId id="2147484483" r:id="rId41"/>
    <p:sldLayoutId id="2147484484" r:id="rId42"/>
    <p:sldLayoutId id="2147484485"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02546754"/>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9.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19.xml"/><Relationship Id="rId5" Type="http://schemas.openxmlformats.org/officeDocument/2006/relationships/image" Target="../media/image90.sv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0.xml"/></Relationships>
</file>

<file path=ppt/slides/_rels/slide24.xml.rels><?xml version="1.0" encoding="UTF-8" standalone="yes"?>
<Relationships xmlns="http://schemas.openxmlformats.org/package/2006/relationships"><Relationship Id="rId3" Type="http://schemas.openxmlformats.org/officeDocument/2006/relationships/hyperlink" Target="https://pm.stackexchange.com/questions/23718/how-are-user-stories-and-tasks-managed-in-scrum" TargetMode="External"/><Relationship Id="rId2" Type="http://schemas.openxmlformats.org/officeDocument/2006/relationships/notesSlide" Target="../notesSlides/notesSlide24.xml"/><Relationship Id="rId1" Type="http://schemas.openxmlformats.org/officeDocument/2006/relationships/slideLayout" Target="../slideLayouts/slideLayout220.xml"/><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1.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0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19.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03.xml"/><Relationship Id="rId6" Type="http://schemas.openxmlformats.org/officeDocument/2006/relationships/image" Target="../media/image101.svg"/><Relationship Id="rId5" Type="http://schemas.openxmlformats.org/officeDocument/2006/relationships/image" Target="../media/image95.png"/><Relationship Id="rId4" Type="http://schemas.openxmlformats.org/officeDocument/2006/relationships/image" Target="../media/image100.svg"/></Relationships>
</file>

<file path=ppt/slides/_rels/slide29.xml.rels><?xml version="1.0" encoding="UTF-8" standalone="yes"?>
<Relationships xmlns="http://schemas.openxmlformats.org/package/2006/relationships"><Relationship Id="rId3" Type="http://schemas.openxmlformats.org/officeDocument/2006/relationships/hyperlink" Target="https://www.planningpoker.com/" TargetMode="External"/><Relationship Id="rId2" Type="http://schemas.openxmlformats.org/officeDocument/2006/relationships/notesSlide" Target="../notesSlides/notesSlide29.xml"/><Relationship Id="rId1" Type="http://schemas.openxmlformats.org/officeDocument/2006/relationships/slideLayout" Target="../slideLayouts/slideLayout2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a:latin typeface="+mj-lt"/>
              </a:rPr>
              <a:t>DevOps </a:t>
            </a:r>
            <a:br>
              <a:rPr lang="en">
                <a:latin typeface="+mj-lt"/>
              </a:rPr>
            </a:br>
            <a:r>
              <a:rPr lang="en">
                <a:latin typeface="+mj-lt"/>
              </a:rPr>
              <a:t>as a Culture</a:t>
            </a:r>
            <a:endParaRPr lang="en-GB">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4784" y="1349985"/>
            <a:ext cx="4053104" cy="2751999"/>
          </a:xfrm>
        </p:spPr>
        <p:txBody>
          <a:bodyPr/>
          <a:lstStyle/>
          <a:p>
            <a:r>
              <a:rPr lang="en" sz="3400" spc="-150" dirty="0">
                <a:latin typeface="+mj-lt"/>
              </a:rPr>
              <a:t>INFRASTRUCTURE</a:t>
            </a:r>
            <a:r>
              <a:rPr lang="en" sz="3600" dirty="0">
                <a:latin typeface="+mj-lt"/>
              </a:rPr>
              <a:t> </a:t>
            </a:r>
            <a:r>
              <a:rPr lang="en" sz="3400" dirty="0">
                <a:latin typeface="+mj-lt"/>
              </a:rPr>
              <a:t>AS CODE</a:t>
            </a:r>
            <a:endParaRPr lang="en-GB" sz="3400" dirty="0">
              <a:latin typeface="+mj-lt"/>
            </a:endParaRPr>
          </a:p>
        </p:txBody>
      </p:sp>
      <p:sp>
        <p:nvSpPr>
          <p:cNvPr id="2" name="Text Placeholder 1"/>
          <p:cNvSpPr>
            <a:spLocks noGrp="1"/>
          </p:cNvSpPr>
          <p:nvPr>
            <p:ph type="body" sz="quarter" idx="15"/>
          </p:nvPr>
        </p:nvSpPr>
        <p:spPr/>
        <p:txBody>
          <a:bodyPr/>
          <a:lstStyle/>
          <a:p>
            <a:pPr marL="400050" lvl="0" indent="-285750">
              <a:spcAft>
                <a:spcPts val="0"/>
              </a:spcAft>
              <a:buSzPct val="125000"/>
              <a:buFont typeface="Arial" panose="020B0604020202020204" pitchFamily="34" charset="0"/>
              <a:buChar char="•"/>
            </a:pPr>
            <a:r>
              <a:rPr lang="en-GB" dirty="0" err="1"/>
              <a:t>IaC</a:t>
            </a:r>
            <a:r>
              <a:rPr lang="en-GB" dirty="0"/>
              <a:t> is used to specify the configuration of a computer environment with easy-to-write/read config files</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Having environment infrastructure declared in code allows for infrastructure to be created or modified using version control</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Allows for simple replication of environments so they stay consistent across the pipeline</a:t>
            </a:r>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C6D6E3E7-02BC-0C4A-ADEA-08A0C50BC61A}"/>
              </a:ext>
            </a:extLst>
          </p:cNvPr>
          <p:cNvSpPr txBox="1"/>
          <p:nvPr/>
        </p:nvSpPr>
        <p:spPr>
          <a:xfrm>
            <a:off x="5747657" y="3099460"/>
            <a:ext cx="0" cy="0"/>
          </a:xfrm>
          <a:prstGeom prst="rect">
            <a:avLst/>
          </a:prstGeom>
        </p:spPr>
        <p:txBody>
          <a:bodyPr vert="horz" wrap="none" lIns="0" tIns="0" rIns="0" bIns="0" rtlCol="0" anchor="t" anchorCtr="0">
            <a:normAutofit fontScale="25000" lnSpcReduction="20000"/>
          </a:bodyPr>
          <a:lstStyle/>
          <a:p>
            <a:pPr algn="l"/>
            <a:endParaRPr lang="en-US"/>
          </a:p>
        </p:txBody>
      </p:sp>
    </p:spTree>
    <p:extLst>
      <p:ext uri="{BB962C8B-B14F-4D97-AF65-F5344CB8AC3E}">
        <p14:creationId xmlns:p14="http://schemas.microsoft.com/office/powerpoint/2010/main" val="441115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Measurement</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6528" y="1349985"/>
            <a:ext cx="6770687" cy="5112343"/>
          </a:xfrm>
        </p:spPr>
        <p:txBody>
          <a:bodyPr/>
          <a:lstStyle/>
          <a:p>
            <a:pPr marL="400050" lvl="0" indent="-285750">
              <a:spcAft>
                <a:spcPts val="0"/>
              </a:spcAft>
              <a:buSzPct val="125000"/>
              <a:buFont typeface="Arial" panose="020B0604020202020204" pitchFamily="34" charset="0"/>
              <a:buChar char="•"/>
            </a:pPr>
            <a:r>
              <a:rPr lang="en-GB" dirty="0"/>
              <a:t>Accurate and precise measurements allow us to pinpoint constraints in the pipeline and fix or improve them faster</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Also important from a cultural standpoint as they can inform teams whether they're working more productively and what can be done to improve</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We use metrics to measure our pipelines</a:t>
            </a:r>
          </a:p>
          <a:p>
            <a:endParaRPr lang="en-US"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11</a:t>
            </a:fld>
            <a:endParaRPr lang="en-GB"/>
          </a:p>
        </p:txBody>
      </p:sp>
    </p:spTree>
    <p:extLst>
      <p:ext uri="{BB962C8B-B14F-4D97-AF65-F5344CB8AC3E}">
        <p14:creationId xmlns:p14="http://schemas.microsoft.com/office/powerpoint/2010/main" val="293763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Measurement</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6528" y="1349985"/>
            <a:ext cx="6770687" cy="5112343"/>
          </a:xfrm>
        </p:spPr>
        <p:txBody>
          <a:bodyPr/>
          <a:lstStyle/>
          <a:p>
            <a:endParaRPr lang="en-US"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12</a:t>
            </a:fld>
            <a:endParaRPr lang="en-GB"/>
          </a:p>
        </p:txBody>
      </p:sp>
      <p:pic>
        <p:nvPicPr>
          <p:cNvPr id="4" name="Picture 3">
            <a:extLst>
              <a:ext uri="{FF2B5EF4-FFF2-40B4-BE49-F238E27FC236}">
                <a16:creationId xmlns:a16="http://schemas.microsoft.com/office/drawing/2014/main" id="{822A4072-E337-7341-ADA4-CD7664BBBF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6528" y="2420261"/>
            <a:ext cx="6520249" cy="2019590"/>
          </a:xfrm>
          <a:prstGeom prst="rect">
            <a:avLst/>
          </a:prstGeom>
        </p:spPr>
      </p:pic>
    </p:spTree>
    <p:extLst>
      <p:ext uri="{BB962C8B-B14F-4D97-AF65-F5344CB8AC3E}">
        <p14:creationId xmlns:p14="http://schemas.microsoft.com/office/powerpoint/2010/main" val="1844651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Measurement</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8" y="1349986"/>
            <a:ext cx="6770687" cy="5112344"/>
          </a:xfrm>
        </p:spPr>
        <p:txBody>
          <a:bodyPr/>
          <a:lstStyle/>
          <a:p>
            <a:pPr marL="399600" lvl="0" indent="-342900">
              <a:spcAft>
                <a:spcPts val="0"/>
              </a:spcAft>
              <a:buSzPct val="125000"/>
              <a:buFont typeface="Arial" panose="020B0604020202020204" pitchFamily="34" charset="0"/>
              <a:buChar char="•"/>
            </a:pPr>
            <a:r>
              <a:rPr lang="en-GB" sz="2000" b="1" dirty="0"/>
              <a:t>Frequency of deployment</a:t>
            </a:r>
          </a:p>
          <a:p>
            <a:pPr marL="457200" lvl="0" indent="-342900">
              <a:spcAft>
                <a:spcPts val="0"/>
              </a:spcAft>
              <a:buSzPct val="125000"/>
              <a:buFont typeface="Arial" panose="020B0604020202020204" pitchFamily="34" charset="0"/>
              <a:buChar char="•"/>
            </a:pPr>
            <a:endParaRPr lang="en-GB" sz="600" b="1" dirty="0"/>
          </a:p>
          <a:p>
            <a:pPr marL="882000" lvl="1" indent="-317500">
              <a:spcAft>
                <a:spcPts val="0"/>
              </a:spcAft>
            </a:pPr>
            <a:r>
              <a:rPr lang="en-GB" dirty="0"/>
              <a:t>DevOps pipelines encourage frequent, smaller updates to software, so charting the frequency of deployments is a good indicator of the effectiveness of a pipeline</a:t>
            </a:r>
          </a:p>
          <a:p>
            <a:pPr marL="882000" lvl="1" indent="-317500">
              <a:spcAft>
                <a:spcPts val="0"/>
              </a:spcAft>
            </a:pPr>
            <a:endParaRPr lang="en-GB" dirty="0"/>
          </a:p>
          <a:p>
            <a:pPr marL="882000" lvl="1" indent="-317500">
              <a:spcAft>
                <a:spcPts val="0"/>
              </a:spcAft>
            </a:pPr>
            <a:r>
              <a:rPr lang="en-GB" dirty="0"/>
              <a:t>Deployment frequency should tend upwards until it reaches a natural plateau, though fluctuation is normal</a:t>
            </a:r>
          </a:p>
          <a:p>
            <a:pPr marL="914400" lvl="1" indent="-317500">
              <a:spcAft>
                <a:spcPts val="0"/>
              </a:spcAft>
            </a:pPr>
            <a:endParaRPr lang="en-GB" dirty="0"/>
          </a:p>
          <a:p>
            <a:pPr marL="399600" lvl="0" indent="-342900">
              <a:spcAft>
                <a:spcPts val="0"/>
              </a:spcAft>
              <a:buSzPct val="125000"/>
              <a:buFont typeface="Arial" panose="020B0604020202020204" pitchFamily="34" charset="0"/>
              <a:buChar char="•"/>
            </a:pPr>
            <a:r>
              <a:rPr lang="en-GB" sz="2000" b="1" dirty="0"/>
              <a:t>System availability</a:t>
            </a:r>
          </a:p>
          <a:p>
            <a:pPr marL="457200" lvl="0" indent="-342900">
              <a:spcAft>
                <a:spcPts val="0"/>
              </a:spcAft>
              <a:buSzPct val="125000"/>
              <a:buFont typeface="Arial" panose="020B0604020202020204" pitchFamily="34" charset="0"/>
              <a:buChar char="•"/>
            </a:pPr>
            <a:endParaRPr lang="en-GB" sz="600" b="1" dirty="0"/>
          </a:p>
          <a:p>
            <a:pPr marL="882000" lvl="1" indent="-317500">
              <a:spcAft>
                <a:spcPts val="0"/>
              </a:spcAft>
            </a:pPr>
            <a:r>
              <a:rPr lang="en-GB" dirty="0"/>
              <a:t>Systems should be available at all times to customers</a:t>
            </a:r>
          </a:p>
          <a:p>
            <a:pPr marL="882000" lvl="1" indent="-317500">
              <a:spcAft>
                <a:spcPts val="0"/>
              </a:spcAft>
            </a:pPr>
            <a:endParaRPr lang="en-GB" dirty="0"/>
          </a:p>
          <a:p>
            <a:pPr marL="882000" lvl="1" indent="-317500">
              <a:spcAft>
                <a:spcPts val="0"/>
              </a:spcAft>
            </a:pPr>
            <a:r>
              <a:rPr lang="en-GB" dirty="0"/>
              <a:t>Knowing the availability of our systems allows us </a:t>
            </a:r>
            <a:br>
              <a:rPr lang="en-GB" dirty="0"/>
            </a:br>
            <a:r>
              <a:rPr lang="en-GB" dirty="0"/>
              <a:t>to pinpoint which parts of our infrastructure need attention</a:t>
            </a:r>
          </a:p>
          <a:p>
            <a:pPr marL="596900" lvl="1" indent="0">
              <a:spcAft>
                <a:spcPts val="0"/>
              </a:spcAft>
              <a:buNone/>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13</a:t>
            </a:fld>
            <a:endParaRPr lang="en-GB"/>
          </a:p>
        </p:txBody>
      </p:sp>
    </p:spTree>
    <p:extLst>
      <p:ext uri="{BB962C8B-B14F-4D97-AF65-F5344CB8AC3E}">
        <p14:creationId xmlns:p14="http://schemas.microsoft.com/office/powerpoint/2010/main" val="1116385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a:t>Measurement</a:t>
            </a:r>
            <a:endParaRPr lang="en-US"/>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8" y="1349986"/>
            <a:ext cx="6770687" cy="5112344"/>
          </a:xfrm>
        </p:spPr>
        <p:txBody>
          <a:bodyPr/>
          <a:lstStyle/>
          <a:p>
            <a:pPr marL="399600" lvl="0" indent="-342900">
              <a:spcAft>
                <a:spcPts val="0"/>
              </a:spcAft>
              <a:buSzPct val="125000"/>
              <a:buFont typeface="Arial" panose="020B0604020202020204" pitchFamily="34" charset="0"/>
              <a:buChar char="•"/>
            </a:pPr>
            <a:r>
              <a:rPr lang="en-GB" sz="2000" b="1" dirty="0"/>
              <a:t>Service performance</a:t>
            </a:r>
          </a:p>
          <a:p>
            <a:pPr marL="457200" lvl="0" indent="-342900">
              <a:spcAft>
                <a:spcPts val="0"/>
              </a:spcAft>
              <a:buSzPct val="125000"/>
              <a:buFont typeface="Arial" panose="020B0604020202020204" pitchFamily="34" charset="0"/>
              <a:buChar char="•"/>
            </a:pPr>
            <a:endParaRPr lang="en-GB" sz="600" b="1" dirty="0"/>
          </a:p>
          <a:p>
            <a:pPr marL="882000" lvl="1" indent="-317500">
              <a:spcAft>
                <a:spcPts val="0"/>
              </a:spcAft>
            </a:pPr>
            <a:r>
              <a:rPr lang="en-GB" dirty="0"/>
              <a:t>Allows us to see whether our services are running within desired thresholds</a:t>
            </a:r>
          </a:p>
          <a:p>
            <a:pPr marL="882000" lvl="1" indent="-317500">
              <a:spcAft>
                <a:spcPts val="0"/>
              </a:spcAft>
            </a:pPr>
            <a:endParaRPr lang="en-GB" dirty="0"/>
          </a:p>
          <a:p>
            <a:pPr marL="882000" lvl="1" indent="-317500">
              <a:spcAft>
                <a:spcPts val="0"/>
              </a:spcAft>
            </a:pPr>
            <a:r>
              <a:rPr lang="en-GB" dirty="0"/>
              <a:t>e.g. response times per request, CPU load, how long it takes for a website to load</a:t>
            </a:r>
          </a:p>
          <a:p>
            <a:pPr marL="914400" lvl="1" indent="-317500">
              <a:spcAft>
                <a:spcPts val="0"/>
              </a:spcAft>
            </a:pPr>
            <a:endParaRPr lang="en-GB" dirty="0"/>
          </a:p>
          <a:p>
            <a:pPr marL="399600" lvl="0" indent="-342900">
              <a:spcAft>
                <a:spcPts val="0"/>
              </a:spcAft>
              <a:buSzPct val="125000"/>
              <a:buFont typeface="Arial" panose="020B0604020202020204" pitchFamily="34" charset="0"/>
              <a:buChar char="•"/>
            </a:pPr>
            <a:r>
              <a:rPr lang="en-GB" sz="2000" b="1" dirty="0"/>
              <a:t>Mean time to recovery (MTTR</a:t>
            </a:r>
            <a:r>
              <a:rPr lang="en-GB" b="1" dirty="0"/>
              <a:t>)</a:t>
            </a:r>
          </a:p>
          <a:p>
            <a:pPr marL="399600" lvl="0" indent="-342900">
              <a:spcAft>
                <a:spcPts val="0"/>
              </a:spcAft>
              <a:buSzPct val="125000"/>
              <a:buFont typeface="Arial" panose="020B0604020202020204" pitchFamily="34" charset="0"/>
              <a:buChar char="•"/>
            </a:pPr>
            <a:endParaRPr lang="en-GB" sz="600" b="1" dirty="0"/>
          </a:p>
          <a:p>
            <a:pPr marL="882000" lvl="1" indent="-317500">
              <a:spcAft>
                <a:spcPts val="0"/>
              </a:spcAft>
            </a:pPr>
            <a:r>
              <a:rPr lang="en-GB" dirty="0"/>
              <a:t>Average time it takes to solve problems that impact the end-user</a:t>
            </a:r>
          </a:p>
          <a:p>
            <a:pPr marL="882000" lvl="1" indent="-317500">
              <a:spcAft>
                <a:spcPts val="0"/>
              </a:spcAft>
            </a:pPr>
            <a:endParaRPr lang="en-GB" dirty="0"/>
          </a:p>
          <a:p>
            <a:pPr marL="882000" lvl="1" indent="-317500">
              <a:spcAft>
                <a:spcPts val="0"/>
              </a:spcAft>
            </a:pPr>
            <a:r>
              <a:rPr lang="en-GB" dirty="0"/>
              <a:t>e.g. outages, security issues, severe bugs</a:t>
            </a:r>
          </a:p>
          <a:p>
            <a:pPr marL="882000" lvl="1" indent="-317500">
              <a:spcAft>
                <a:spcPts val="0"/>
              </a:spcAft>
            </a:pPr>
            <a:endParaRPr lang="en-GB" dirty="0"/>
          </a:p>
          <a:p>
            <a:pPr marL="882000" lvl="1" indent="-317500">
              <a:spcAft>
                <a:spcPts val="0"/>
              </a:spcAft>
            </a:pPr>
            <a:r>
              <a:rPr lang="en-GB" dirty="0"/>
              <a:t>More worthwhile metric than charting the frequency of failures as DevOps is less interested in minimising problems than the speed at which they are solved</a:t>
            </a:r>
          </a:p>
          <a:p>
            <a:pPr marL="914400" lvl="1" indent="-317500">
              <a:spcAft>
                <a:spcPts val="0"/>
              </a:spcAft>
            </a:pPr>
            <a:endParaRPr lang="en-GB" dirty="0"/>
          </a:p>
          <a:p>
            <a:endParaRPr lang="en-US"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14</a:t>
            </a:fld>
            <a:endParaRPr lang="en-GB"/>
          </a:p>
        </p:txBody>
      </p:sp>
    </p:spTree>
    <p:extLst>
      <p:ext uri="{BB962C8B-B14F-4D97-AF65-F5344CB8AC3E}">
        <p14:creationId xmlns:p14="http://schemas.microsoft.com/office/powerpoint/2010/main" val="110245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a:t>Measurement</a:t>
            </a:r>
            <a:endParaRPr lang="en-US"/>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8" y="1349986"/>
            <a:ext cx="6770687" cy="5112344"/>
          </a:xfrm>
        </p:spPr>
        <p:txBody>
          <a:bodyPr/>
          <a:lstStyle/>
          <a:p>
            <a:pPr marL="399600" lvl="0" indent="-342900">
              <a:spcAft>
                <a:spcPts val="0"/>
              </a:spcAft>
              <a:buSzPct val="125000"/>
              <a:buFont typeface="Arial" panose="020B0604020202020204" pitchFamily="34" charset="0"/>
              <a:buChar char="•"/>
            </a:pPr>
            <a:r>
              <a:rPr lang="en-GB" sz="2000" b="1" dirty="0"/>
              <a:t>Mean time to discovery (MTTD)</a:t>
            </a:r>
          </a:p>
          <a:p>
            <a:pPr marL="457200" lvl="0" indent="-342900">
              <a:spcAft>
                <a:spcPts val="0"/>
              </a:spcAft>
              <a:buSzPct val="125000"/>
              <a:buFont typeface="Arial" panose="020B0604020202020204" pitchFamily="34" charset="0"/>
              <a:buChar char="•"/>
            </a:pPr>
            <a:endParaRPr lang="en-GB" sz="600" b="1" dirty="0"/>
          </a:p>
          <a:p>
            <a:pPr marL="882000" lvl="1" indent="-317500">
              <a:spcAft>
                <a:spcPts val="0"/>
              </a:spcAft>
            </a:pPr>
            <a:r>
              <a:rPr lang="en-GB" dirty="0"/>
              <a:t>This refers to how quickly problems are discovered</a:t>
            </a:r>
          </a:p>
          <a:p>
            <a:pPr marL="882000" lvl="1" indent="-317500">
              <a:spcAft>
                <a:spcPts val="0"/>
              </a:spcAft>
            </a:pPr>
            <a:endParaRPr lang="en-GB" dirty="0"/>
          </a:p>
          <a:p>
            <a:pPr marL="882000" lvl="1" indent="-317500">
              <a:spcAft>
                <a:spcPts val="0"/>
              </a:spcAft>
            </a:pPr>
            <a:r>
              <a:rPr lang="en-GB" dirty="0"/>
              <a:t>The faster problems are identified, the faster they can be fixed</a:t>
            </a:r>
          </a:p>
          <a:p>
            <a:pPr marL="882000" lvl="1" indent="-317500">
              <a:spcAft>
                <a:spcPts val="0"/>
              </a:spcAft>
            </a:pPr>
            <a:endParaRPr lang="en-GB" dirty="0"/>
          </a:p>
          <a:p>
            <a:pPr marL="882000" lvl="1" indent="-317500">
              <a:spcAft>
                <a:spcPts val="0"/>
              </a:spcAft>
            </a:pPr>
            <a:r>
              <a:rPr lang="en-GB" dirty="0"/>
              <a:t>Measured from the point of integration into production to the point the problem is identified</a:t>
            </a:r>
          </a:p>
          <a:p>
            <a:pPr marL="882000" lvl="1" indent="-317500">
              <a:spcAft>
                <a:spcPts val="0"/>
              </a:spcAft>
            </a:pPr>
            <a:endParaRPr lang="en-GB" dirty="0"/>
          </a:p>
          <a:p>
            <a:pPr marL="882000" lvl="1" indent="-317500">
              <a:spcAft>
                <a:spcPts val="0"/>
              </a:spcAft>
            </a:pPr>
            <a:r>
              <a:rPr lang="en-GB" dirty="0"/>
              <a:t>Faster MTTDs are more desirable.</a:t>
            </a:r>
          </a:p>
          <a:p>
            <a:pPr marL="882000" lvl="1" indent="-317500">
              <a:spcAft>
                <a:spcPts val="0"/>
              </a:spcAft>
            </a:pPr>
            <a:endParaRPr lang="en-GB" dirty="0"/>
          </a:p>
          <a:p>
            <a:pPr marL="882000" lvl="1" indent="-317500">
              <a:spcAft>
                <a:spcPts val="0"/>
              </a:spcAft>
            </a:pPr>
            <a:r>
              <a:rPr lang="en-GB" dirty="0"/>
              <a:t>Should also indicate whether discovery is made by the customer or the automated systems, with the latter being more desirable</a:t>
            </a:r>
          </a:p>
          <a:p>
            <a:endParaRPr lang="en-US"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15</a:t>
            </a:fld>
            <a:endParaRPr lang="en-GB"/>
          </a:p>
        </p:txBody>
      </p:sp>
    </p:spTree>
    <p:extLst>
      <p:ext uri="{BB962C8B-B14F-4D97-AF65-F5344CB8AC3E}">
        <p14:creationId xmlns:p14="http://schemas.microsoft.com/office/powerpoint/2010/main" val="31722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4DB6D-CB39-1E4E-813C-BB57022DCF55}"/>
              </a:ext>
            </a:extLst>
          </p:cNvPr>
          <p:cNvSpPr>
            <a:spLocks noGrp="1"/>
          </p:cNvSpPr>
          <p:nvPr>
            <p:ph type="ctrTitle"/>
          </p:nvPr>
        </p:nvSpPr>
        <p:spPr/>
        <p:txBody>
          <a:bodyPr/>
          <a:lstStyle/>
          <a:p>
            <a:r>
              <a:rPr lang="en-GB" dirty="0"/>
              <a:t>Chapter 1</a:t>
            </a:r>
            <a:br>
              <a:rPr lang="en-GB" dirty="0"/>
            </a:br>
            <a:r>
              <a:rPr lang="en-GB" dirty="0"/>
              <a:t>SDLC and </a:t>
            </a:r>
            <a:br>
              <a:rPr lang="en-GB" dirty="0"/>
            </a:br>
            <a:r>
              <a:rPr lang="en-GB" dirty="0"/>
              <a:t>Agile Recap</a:t>
            </a:r>
            <a:endParaRPr lang="en-US" dirty="0"/>
          </a:p>
        </p:txBody>
      </p:sp>
      <p:sp>
        <p:nvSpPr>
          <p:cNvPr id="5" name="Text Placeholder 4">
            <a:extLst>
              <a:ext uri="{FF2B5EF4-FFF2-40B4-BE49-F238E27FC236}">
                <a16:creationId xmlns:a16="http://schemas.microsoft.com/office/drawing/2014/main" id="{1AC4DE42-3A33-4FEB-ADED-09D8179646DF}"/>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81277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AE7D82-9B11-A842-956E-3C60C8453614}"/>
              </a:ext>
            </a:extLst>
          </p:cNvPr>
          <p:cNvSpPr>
            <a:spLocks noGrp="1"/>
          </p:cNvSpPr>
          <p:nvPr>
            <p:ph type="body" sz="quarter" idx="12"/>
          </p:nvPr>
        </p:nvSpPr>
        <p:spPr/>
        <p:txBody>
          <a:bodyPr/>
          <a:lstStyle/>
          <a:p>
            <a:r>
              <a:rPr lang="en-GB" dirty="0"/>
              <a:t>Agile Principles</a:t>
            </a:r>
            <a:endParaRPr lang="en-US" dirty="0"/>
          </a:p>
        </p:txBody>
      </p:sp>
      <p:sp>
        <p:nvSpPr>
          <p:cNvPr id="3" name="Content Placeholder 2">
            <a:extLst>
              <a:ext uri="{FF2B5EF4-FFF2-40B4-BE49-F238E27FC236}">
                <a16:creationId xmlns:a16="http://schemas.microsoft.com/office/drawing/2014/main" id="{734B9654-48D0-4EB9-A35D-1FCA0B0A745C}"/>
              </a:ext>
            </a:extLst>
          </p:cNvPr>
          <p:cNvSpPr>
            <a:spLocks noGrp="1"/>
          </p:cNvSpPr>
          <p:nvPr>
            <p:ph type="body" sz="quarter" idx="11"/>
          </p:nvPr>
        </p:nvSpPr>
        <p:spPr/>
        <p:txBody>
          <a:bodyPr>
            <a:normAutofit/>
          </a:bodyPr>
          <a:lstStyle/>
          <a:p>
            <a:pPr>
              <a:lnSpc>
                <a:spcPct val="100000"/>
              </a:lnSpc>
              <a:spcBef>
                <a:spcPts val="1200"/>
              </a:spcBef>
            </a:pPr>
            <a:r>
              <a:rPr lang="en-GB" altLang="en-US" dirty="0"/>
              <a:t>Highest priority is to satisfy customer through early and continuous delivery of working software</a:t>
            </a:r>
          </a:p>
          <a:p>
            <a:pPr>
              <a:lnSpc>
                <a:spcPct val="100000"/>
              </a:lnSpc>
              <a:spcBef>
                <a:spcPts val="1200"/>
              </a:spcBef>
            </a:pPr>
            <a:r>
              <a:rPr lang="en-GB" altLang="en-US" dirty="0"/>
              <a:t>Welcome requirement changes during development which enhance competitive advantage</a:t>
            </a:r>
          </a:p>
          <a:p>
            <a:pPr>
              <a:lnSpc>
                <a:spcPct val="100000"/>
              </a:lnSpc>
              <a:spcBef>
                <a:spcPts val="1200"/>
              </a:spcBef>
            </a:pPr>
            <a:r>
              <a:rPr lang="en-GB" altLang="en-US" dirty="0"/>
              <a:t>Deliver working software frequently, from a couple of weeks to a couple of months, with a preference to the shorter timescale</a:t>
            </a:r>
          </a:p>
          <a:p>
            <a:pPr>
              <a:lnSpc>
                <a:spcPct val="100000"/>
              </a:lnSpc>
              <a:spcBef>
                <a:spcPts val="1200"/>
              </a:spcBef>
            </a:pPr>
            <a:r>
              <a:rPr lang="en-GB" altLang="en-US" dirty="0"/>
              <a:t>Business people and developers must work together daily throughout the project</a:t>
            </a:r>
          </a:p>
          <a:p>
            <a:pPr>
              <a:lnSpc>
                <a:spcPct val="100000"/>
              </a:lnSpc>
              <a:spcBef>
                <a:spcPts val="1200"/>
              </a:spcBef>
            </a:pPr>
            <a:r>
              <a:rPr lang="en-GB" altLang="en-US" dirty="0"/>
              <a:t>Build projects around motivated individuals. Give them the environment and support they need, and trust them to get the job done</a:t>
            </a:r>
          </a:p>
          <a:p>
            <a:pPr>
              <a:lnSpc>
                <a:spcPct val="100000"/>
              </a:lnSpc>
              <a:spcBef>
                <a:spcPts val="1200"/>
              </a:spcBef>
            </a:pPr>
            <a:r>
              <a:rPr lang="en-GB" altLang="en-US" dirty="0"/>
              <a:t>The most efficient and effective method of conveying information to and within a development team is face-to-face conversation</a:t>
            </a:r>
          </a:p>
          <a:p>
            <a:endParaRPr lang="en-GB" dirty="0"/>
          </a:p>
        </p:txBody>
      </p:sp>
    </p:spTree>
    <p:extLst>
      <p:ext uri="{BB962C8B-B14F-4D97-AF65-F5344CB8AC3E}">
        <p14:creationId xmlns:p14="http://schemas.microsoft.com/office/powerpoint/2010/main" val="250623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A796A8-73AC-CB43-9A19-22D4EEC55C4C}"/>
              </a:ext>
            </a:extLst>
          </p:cNvPr>
          <p:cNvSpPr>
            <a:spLocks noGrp="1"/>
          </p:cNvSpPr>
          <p:nvPr>
            <p:ph type="body" sz="quarter" idx="12"/>
          </p:nvPr>
        </p:nvSpPr>
        <p:spPr/>
        <p:txBody>
          <a:bodyPr/>
          <a:lstStyle/>
          <a:p>
            <a:r>
              <a:rPr lang="en-GB" dirty="0"/>
              <a:t>Agile Principles</a:t>
            </a:r>
            <a:endParaRPr lang="en-US" dirty="0"/>
          </a:p>
        </p:txBody>
      </p:sp>
      <p:sp>
        <p:nvSpPr>
          <p:cNvPr id="3" name="Content Placeholder 2">
            <a:extLst>
              <a:ext uri="{FF2B5EF4-FFF2-40B4-BE49-F238E27FC236}">
                <a16:creationId xmlns:a16="http://schemas.microsoft.com/office/drawing/2014/main" id="{21118434-9598-462E-A44E-6CB8908E599E}"/>
              </a:ext>
            </a:extLst>
          </p:cNvPr>
          <p:cNvSpPr>
            <a:spLocks noGrp="1"/>
          </p:cNvSpPr>
          <p:nvPr>
            <p:ph type="body" sz="quarter" idx="11"/>
          </p:nvPr>
        </p:nvSpPr>
        <p:spPr/>
        <p:txBody>
          <a:bodyPr>
            <a:normAutofit/>
          </a:bodyPr>
          <a:lstStyle/>
          <a:p>
            <a:pPr>
              <a:spcBef>
                <a:spcPts val="600"/>
              </a:spcBef>
            </a:pPr>
            <a:r>
              <a:rPr lang="en-GB" altLang="en-US" dirty="0"/>
              <a:t>Working software is the primary measure of progress</a:t>
            </a:r>
          </a:p>
          <a:p>
            <a:pPr>
              <a:spcBef>
                <a:spcPts val="600"/>
              </a:spcBef>
            </a:pPr>
            <a:r>
              <a:rPr lang="en-GB" altLang="en-US" dirty="0"/>
              <a:t>Agile processes promote sustainable development. The sponsors, developers, and users should be able to maintain a constant pace indefinitely</a:t>
            </a:r>
          </a:p>
          <a:p>
            <a:pPr>
              <a:spcBef>
                <a:spcPts val="600"/>
              </a:spcBef>
            </a:pPr>
            <a:r>
              <a:rPr lang="en-GB" altLang="en-US" dirty="0"/>
              <a:t>Continuous attention to technical excellence and good design enhances agility</a:t>
            </a:r>
          </a:p>
          <a:p>
            <a:pPr>
              <a:spcBef>
                <a:spcPts val="600"/>
              </a:spcBef>
            </a:pPr>
            <a:r>
              <a:rPr lang="en-GB" altLang="en-US" dirty="0"/>
              <a:t>Simplicity – the art of maximising the amount of work not done – is essential</a:t>
            </a:r>
          </a:p>
          <a:p>
            <a:pPr>
              <a:spcBef>
                <a:spcPts val="600"/>
              </a:spcBef>
            </a:pPr>
            <a:r>
              <a:rPr lang="en-GB" altLang="en-US" dirty="0"/>
              <a:t>The best architectures, requirements, and designs emerge from self-organising teams</a:t>
            </a:r>
          </a:p>
          <a:p>
            <a:pPr>
              <a:spcBef>
                <a:spcPts val="600"/>
              </a:spcBef>
            </a:pPr>
            <a:r>
              <a:rPr lang="en-GB" altLang="en-US" dirty="0"/>
              <a:t>At regular intervals, the team reflects on how to become more effective, then tunes and adjusts its behaviour accordingly</a:t>
            </a:r>
          </a:p>
          <a:p>
            <a:endParaRPr lang="en-GB" dirty="0"/>
          </a:p>
        </p:txBody>
      </p:sp>
    </p:spTree>
    <p:extLst>
      <p:ext uri="{BB962C8B-B14F-4D97-AF65-F5344CB8AC3E}">
        <p14:creationId xmlns:p14="http://schemas.microsoft.com/office/powerpoint/2010/main" val="318874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8349D8-0CF5-CF49-B042-FD199CC5913B}"/>
              </a:ext>
            </a:extLst>
          </p:cNvPr>
          <p:cNvSpPr>
            <a:spLocks noGrp="1"/>
          </p:cNvSpPr>
          <p:nvPr>
            <p:ph type="body" sz="quarter" idx="12"/>
          </p:nvPr>
        </p:nvSpPr>
        <p:spPr/>
        <p:txBody>
          <a:bodyPr/>
          <a:lstStyle/>
          <a:p>
            <a:r>
              <a:rPr lang="en-GB" altLang="en-US" dirty="0"/>
              <a:t>Traditional vs Agile</a:t>
            </a:r>
            <a:endParaRPr lang="en-US" dirty="0"/>
          </a:p>
        </p:txBody>
      </p:sp>
      <p:sp>
        <p:nvSpPr>
          <p:cNvPr id="16387" name="Rectangle 3">
            <a:extLst>
              <a:ext uri="{FF2B5EF4-FFF2-40B4-BE49-F238E27FC236}">
                <a16:creationId xmlns:a16="http://schemas.microsoft.com/office/drawing/2014/main" id="{4B010E5E-C76D-44DD-AC73-2AF39A052506}"/>
              </a:ext>
            </a:extLst>
          </p:cNvPr>
          <p:cNvSpPr>
            <a:spLocks noChangeArrowheads="1"/>
          </p:cNvSpPr>
          <p:nvPr/>
        </p:nvSpPr>
        <p:spPr bwMode="auto">
          <a:xfrm>
            <a:off x="2663826" y="1331914"/>
            <a:ext cx="73882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853" tIns="46426" rIns="92853" bIns="46426"/>
          <a:lstStyle>
            <a:lvl1pPr marL="288925" indent="-288925">
              <a:defRPr sz="1000">
                <a:solidFill>
                  <a:schemeClr val="tx1"/>
                </a:solidFill>
                <a:latin typeface="Arial" panose="020B0604020202020204" pitchFamily="34" charset="0"/>
              </a:defRPr>
            </a:lvl1pPr>
            <a:lvl2pPr marL="739775" indent="-225425">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288925" marR="0" lvl="0" indent="-288925" algn="l" defTabSz="914377" rtl="0" eaLnBrk="1" fontAlgn="auto" latinLnBrk="0" hangingPunct="1">
              <a:lnSpc>
                <a:spcPct val="120000"/>
              </a:lnSpc>
              <a:spcBef>
                <a:spcPct val="60000"/>
              </a:spcBef>
              <a:spcAft>
                <a:spcPts val="0"/>
              </a:spcAft>
              <a:buClr>
                <a:srgbClr val="FF0000"/>
              </a:buClr>
              <a:buSzPct val="30000"/>
              <a:buFont typeface="Wingdings" panose="05000000000000000000" pitchFamily="2" charset="2"/>
              <a:buNone/>
              <a:tabLst/>
              <a:defRPr/>
            </a:pPr>
            <a:endParaRPr kumimoji="0" lang="en-GB" altLang="en-US" sz="24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a:p>
            <a:pPr marL="739775" marR="0" lvl="1" indent="-225425" algn="l" defTabSz="914377" rtl="0" eaLnBrk="1" fontAlgn="auto" latinLnBrk="0" hangingPunct="1">
              <a:lnSpc>
                <a:spcPct val="110000"/>
              </a:lnSpc>
              <a:spcBef>
                <a:spcPct val="15000"/>
              </a:spcBef>
              <a:spcAft>
                <a:spcPct val="10000"/>
              </a:spcAft>
              <a:buClr>
                <a:srgbClr val="FF0000"/>
              </a:buClr>
              <a:buSzPct val="25000"/>
              <a:buFontTx/>
              <a:buNone/>
              <a:tabLst/>
              <a:defRPr/>
            </a:pPr>
            <a:endParaRPr kumimoji="0" lang="en-GB" altLang="en-US" sz="20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a:p>
            <a:pPr marL="288925" marR="0" lvl="0" indent="-288925" algn="l" defTabSz="914377" rtl="0" eaLnBrk="1" fontAlgn="auto" latinLnBrk="0" hangingPunct="1">
              <a:lnSpc>
                <a:spcPct val="120000"/>
              </a:lnSpc>
              <a:spcBef>
                <a:spcPct val="60000"/>
              </a:spcBef>
              <a:spcAft>
                <a:spcPts val="0"/>
              </a:spcAft>
              <a:buClr>
                <a:srgbClr val="FF0000"/>
              </a:buClr>
              <a:buSzPct val="30000"/>
              <a:buFont typeface="Wingdings" panose="05000000000000000000" pitchFamily="2" charset="2"/>
              <a:buNone/>
              <a:tabLst/>
              <a:defRPr/>
            </a:pPr>
            <a:endParaRPr kumimoji="0" lang="en-GB" altLang="en-US" sz="24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p:txBody>
      </p:sp>
      <p:sp>
        <p:nvSpPr>
          <p:cNvPr id="16388" name="Text Box 5">
            <a:extLst>
              <a:ext uri="{FF2B5EF4-FFF2-40B4-BE49-F238E27FC236}">
                <a16:creationId xmlns:a16="http://schemas.microsoft.com/office/drawing/2014/main" id="{39758940-D482-4A8B-8227-7E0BC65A3EE1}"/>
              </a:ext>
            </a:extLst>
          </p:cNvPr>
          <p:cNvSpPr txBox="1">
            <a:spLocks noChangeArrowheads="1"/>
          </p:cNvSpPr>
          <p:nvPr/>
        </p:nvSpPr>
        <p:spPr bwMode="invGray">
          <a:xfrm>
            <a:off x="2781301" y="1370013"/>
            <a:ext cx="5681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Traditional</a:t>
            </a:r>
            <a:r>
              <a:rPr kumimoji="0" lang="en-GB" altLang="en-US" sz="2400" b="0"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                                      </a:t>
            </a:r>
            <a:r>
              <a:rPr kumimoji="0" lang="en-GB" altLang="en-US" sz="2400" b="1" i="0" u="none" strike="noStrike" kern="1200" cap="none" spc="0" normalizeH="0" baseline="0" noProof="0" dirty="0">
                <a:ln>
                  <a:noFill/>
                </a:ln>
                <a:solidFill>
                  <a:srgbClr val="FF004C"/>
                </a:solidFill>
                <a:effectLst/>
                <a:uLnTx/>
                <a:uFillTx/>
                <a:latin typeface="Arial" panose="020B0604020202020204" pitchFamily="34" charset="0"/>
                <a:ea typeface="+mn-ea"/>
                <a:cs typeface="+mn-cs"/>
              </a:rPr>
              <a:t>Agile</a:t>
            </a:r>
          </a:p>
        </p:txBody>
      </p:sp>
      <p:sp>
        <p:nvSpPr>
          <p:cNvPr id="16390" name="Text Box 6">
            <a:extLst>
              <a:ext uri="{FF2B5EF4-FFF2-40B4-BE49-F238E27FC236}">
                <a16:creationId xmlns:a16="http://schemas.microsoft.com/office/drawing/2014/main" id="{06673E67-9407-4B29-862D-ADD9629649D2}"/>
              </a:ext>
            </a:extLst>
          </p:cNvPr>
          <p:cNvSpPr txBox="1">
            <a:spLocks noChangeArrowheads="1"/>
          </p:cNvSpPr>
          <p:nvPr/>
        </p:nvSpPr>
        <p:spPr bwMode="invGray">
          <a:xfrm>
            <a:off x="5957889" y="2392364"/>
            <a:ext cx="4402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Expects that low-level requirements evolve through understanding</a:t>
            </a:r>
            <a:endParaRPr kumimoji="0" lang="en-GB" altLang="en-US" sz="2000" b="0" i="0" u="none" strike="noStrike" kern="1200" cap="none" spc="0" normalizeH="0" baseline="0" noProof="0" dirty="0">
              <a:ln>
                <a:noFill/>
              </a:ln>
              <a:solidFill>
                <a:srgbClr val="004050"/>
              </a:solidFill>
              <a:effectLst/>
              <a:uLnTx/>
              <a:uFillTx/>
              <a:latin typeface="Formata Regular" charset="0"/>
              <a:ea typeface="+mn-ea"/>
              <a:cs typeface="+mn-cs"/>
            </a:endParaRPr>
          </a:p>
        </p:txBody>
      </p:sp>
      <p:sp>
        <p:nvSpPr>
          <p:cNvPr id="16391" name="Text Box 7">
            <a:extLst>
              <a:ext uri="{FF2B5EF4-FFF2-40B4-BE49-F238E27FC236}">
                <a16:creationId xmlns:a16="http://schemas.microsoft.com/office/drawing/2014/main" id="{266E8F97-A809-48D7-B025-6B3B30BA46F0}"/>
              </a:ext>
            </a:extLst>
          </p:cNvPr>
          <p:cNvSpPr txBox="1">
            <a:spLocks noChangeArrowheads="1"/>
          </p:cNvSpPr>
          <p:nvPr/>
        </p:nvSpPr>
        <p:spPr bwMode="invGray">
          <a:xfrm>
            <a:off x="1943100" y="2382839"/>
            <a:ext cx="3771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Low-Level requirements are defined up front</a:t>
            </a:r>
          </a:p>
        </p:txBody>
      </p:sp>
      <p:sp>
        <p:nvSpPr>
          <p:cNvPr id="16392" name="Text Box 8">
            <a:extLst>
              <a:ext uri="{FF2B5EF4-FFF2-40B4-BE49-F238E27FC236}">
                <a16:creationId xmlns:a16="http://schemas.microsoft.com/office/drawing/2014/main" id="{5AF79F53-8FF3-431B-B628-87DA0B219169}"/>
              </a:ext>
            </a:extLst>
          </p:cNvPr>
          <p:cNvSpPr txBox="1">
            <a:spLocks noChangeArrowheads="1"/>
          </p:cNvSpPr>
          <p:nvPr/>
        </p:nvSpPr>
        <p:spPr bwMode="invGray">
          <a:xfrm>
            <a:off x="5970589" y="3189289"/>
            <a:ext cx="40655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Delivers increments of system in an iterative manner</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6393" name="Text Box 9">
            <a:extLst>
              <a:ext uri="{FF2B5EF4-FFF2-40B4-BE49-F238E27FC236}">
                <a16:creationId xmlns:a16="http://schemas.microsoft.com/office/drawing/2014/main" id="{51F3D66D-ABBD-43DE-A7DC-82FBEB03807D}"/>
              </a:ext>
            </a:extLst>
          </p:cNvPr>
          <p:cNvSpPr txBox="1">
            <a:spLocks noChangeArrowheads="1"/>
          </p:cNvSpPr>
          <p:nvPr/>
        </p:nvSpPr>
        <p:spPr bwMode="invGray">
          <a:xfrm>
            <a:off x="1985964" y="3192464"/>
            <a:ext cx="374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Delivers fully developed system</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6394" name="Text Box 10">
            <a:extLst>
              <a:ext uri="{FF2B5EF4-FFF2-40B4-BE49-F238E27FC236}">
                <a16:creationId xmlns:a16="http://schemas.microsoft.com/office/drawing/2014/main" id="{30256CC3-CFDF-4E69-8E32-AE27B1FF4ACF}"/>
              </a:ext>
            </a:extLst>
          </p:cNvPr>
          <p:cNvSpPr txBox="1">
            <a:spLocks noChangeArrowheads="1"/>
          </p:cNvSpPr>
          <p:nvPr/>
        </p:nvSpPr>
        <p:spPr bwMode="invGray">
          <a:xfrm>
            <a:off x="5970588" y="3956051"/>
            <a:ext cx="4089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Contingency in prioritised requirements</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6395" name="Text Box 11">
            <a:extLst>
              <a:ext uri="{FF2B5EF4-FFF2-40B4-BE49-F238E27FC236}">
                <a16:creationId xmlns:a16="http://schemas.microsoft.com/office/drawing/2014/main" id="{E8EB0EEC-90B9-482B-A642-958852442CCB}"/>
              </a:ext>
            </a:extLst>
          </p:cNvPr>
          <p:cNvSpPr txBox="1">
            <a:spLocks noChangeArrowheads="1"/>
          </p:cNvSpPr>
          <p:nvPr/>
        </p:nvSpPr>
        <p:spPr bwMode="invGray">
          <a:xfrm>
            <a:off x="1984375" y="3960814"/>
            <a:ext cx="292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Contingency in resource</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6396" name="Text Box 12">
            <a:extLst>
              <a:ext uri="{FF2B5EF4-FFF2-40B4-BE49-F238E27FC236}">
                <a16:creationId xmlns:a16="http://schemas.microsoft.com/office/drawing/2014/main" id="{748B4F48-BBC4-407C-AC9B-E59A93D1724E}"/>
              </a:ext>
            </a:extLst>
          </p:cNvPr>
          <p:cNvSpPr txBox="1">
            <a:spLocks noChangeArrowheads="1"/>
          </p:cNvSpPr>
          <p:nvPr/>
        </p:nvSpPr>
        <p:spPr bwMode="invGray">
          <a:xfrm>
            <a:off x="5970589" y="4689476"/>
            <a:ext cx="4162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Planned active user involvement throughout the lifecycle</a:t>
            </a:r>
            <a:endParaRPr kumimoji="0" lang="en-GB" altLang="en-US" sz="2000" b="0" i="0" u="none" strike="noStrike" kern="1200" cap="none" spc="0" normalizeH="0" baseline="0" noProof="0" dirty="0">
              <a:ln>
                <a:noFill/>
              </a:ln>
              <a:solidFill>
                <a:srgbClr val="004050"/>
              </a:solidFill>
              <a:effectLst/>
              <a:uLnTx/>
              <a:uFillTx/>
              <a:latin typeface="Formata Regular" charset="0"/>
              <a:ea typeface="+mn-ea"/>
              <a:cs typeface="+mn-cs"/>
            </a:endParaRPr>
          </a:p>
        </p:txBody>
      </p:sp>
      <p:sp>
        <p:nvSpPr>
          <p:cNvPr id="16397" name="Text Box 13">
            <a:extLst>
              <a:ext uri="{FF2B5EF4-FFF2-40B4-BE49-F238E27FC236}">
                <a16:creationId xmlns:a16="http://schemas.microsoft.com/office/drawing/2014/main" id="{5F985BA7-24F9-4D83-8B09-35313B0C4DAB}"/>
              </a:ext>
            </a:extLst>
          </p:cNvPr>
          <p:cNvSpPr txBox="1">
            <a:spLocks noChangeArrowheads="1"/>
          </p:cNvSpPr>
          <p:nvPr/>
        </p:nvSpPr>
        <p:spPr bwMode="invGray">
          <a:xfrm>
            <a:off x="1984375" y="4657726"/>
            <a:ext cx="3670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Typical user involvement at start and end of project</a:t>
            </a:r>
            <a:endParaRPr kumimoji="0" lang="en-GB" altLang="en-US" sz="2000" b="0" i="0" u="none" strike="noStrike" kern="1200" cap="none" spc="0" normalizeH="0" baseline="0" noProof="0" dirty="0">
              <a:ln>
                <a:noFill/>
              </a:ln>
              <a:solidFill>
                <a:srgbClr val="004050"/>
              </a:solidFill>
              <a:effectLst/>
              <a:uLnTx/>
              <a:uFillTx/>
              <a:latin typeface="Formata Regular" charset="0"/>
              <a:ea typeface="+mn-ea"/>
              <a:cs typeface="+mn-cs"/>
            </a:endParaRPr>
          </a:p>
        </p:txBody>
      </p:sp>
      <p:sp>
        <p:nvSpPr>
          <p:cNvPr id="2" name="Line 14">
            <a:extLst>
              <a:ext uri="{FF2B5EF4-FFF2-40B4-BE49-F238E27FC236}">
                <a16:creationId xmlns:a16="http://schemas.microsoft.com/office/drawing/2014/main" id="{68E11C20-248E-4AF7-A02C-9A243C6A23E2}"/>
              </a:ext>
            </a:extLst>
          </p:cNvPr>
          <p:cNvSpPr>
            <a:spLocks noChangeShapeType="1"/>
          </p:cNvSpPr>
          <p:nvPr/>
        </p:nvSpPr>
        <p:spPr bwMode="auto">
          <a:xfrm>
            <a:off x="5861050" y="1316039"/>
            <a:ext cx="0" cy="4498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398" name="Line 15">
            <a:extLst>
              <a:ext uri="{FF2B5EF4-FFF2-40B4-BE49-F238E27FC236}">
                <a16:creationId xmlns:a16="http://schemas.microsoft.com/office/drawing/2014/main" id="{FD4F7AF6-C38D-4291-AC9D-D817DFD7FCA2}"/>
              </a:ext>
            </a:extLst>
          </p:cNvPr>
          <p:cNvSpPr>
            <a:spLocks noChangeShapeType="1"/>
          </p:cNvSpPr>
          <p:nvPr/>
        </p:nvSpPr>
        <p:spPr bwMode="auto">
          <a:xfrm>
            <a:off x="1836738" y="1957388"/>
            <a:ext cx="824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Tree>
    <p:extLst>
      <p:ext uri="{BB962C8B-B14F-4D97-AF65-F5344CB8AC3E}">
        <p14:creationId xmlns:p14="http://schemas.microsoft.com/office/powerpoint/2010/main" val="3057762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wipe(left)">
                                      <p:cBhvr>
                                        <p:cTn id="7" dur="500"/>
                                        <p:tgtEl>
                                          <p:spTgt spid="1639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wipe(left)">
                                      <p:cBhvr>
                                        <p:cTn id="11" dur="500"/>
                                        <p:tgtEl>
                                          <p:spTgt spid="163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393"/>
                                        </p:tgtEl>
                                        <p:attrNameLst>
                                          <p:attrName>style.visibility</p:attrName>
                                        </p:attrNameLst>
                                      </p:cBhvr>
                                      <p:to>
                                        <p:strVal val="visible"/>
                                      </p:to>
                                    </p:set>
                                    <p:animEffect transition="in" filter="wipe(left)">
                                      <p:cBhvr>
                                        <p:cTn id="16" dur="500"/>
                                        <p:tgtEl>
                                          <p:spTgt spid="1639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6392"/>
                                        </p:tgtEl>
                                        <p:attrNameLst>
                                          <p:attrName>style.visibility</p:attrName>
                                        </p:attrNameLst>
                                      </p:cBhvr>
                                      <p:to>
                                        <p:strVal val="visible"/>
                                      </p:to>
                                    </p:set>
                                    <p:animEffect transition="in" filter="wipe(left)">
                                      <p:cBhvr>
                                        <p:cTn id="20" dur="500"/>
                                        <p:tgtEl>
                                          <p:spTgt spid="163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395"/>
                                        </p:tgtEl>
                                        <p:attrNameLst>
                                          <p:attrName>style.visibility</p:attrName>
                                        </p:attrNameLst>
                                      </p:cBhvr>
                                      <p:to>
                                        <p:strVal val="visible"/>
                                      </p:to>
                                    </p:set>
                                    <p:animEffect transition="in" filter="wipe(left)">
                                      <p:cBhvr>
                                        <p:cTn id="25" dur="500"/>
                                        <p:tgtEl>
                                          <p:spTgt spid="1639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394"/>
                                        </p:tgtEl>
                                        <p:attrNameLst>
                                          <p:attrName>style.visibility</p:attrName>
                                        </p:attrNameLst>
                                      </p:cBhvr>
                                      <p:to>
                                        <p:strVal val="visible"/>
                                      </p:to>
                                    </p:set>
                                    <p:animEffect transition="in" filter="wipe(left)">
                                      <p:cBhvr>
                                        <p:cTn id="29" dur="500"/>
                                        <p:tgtEl>
                                          <p:spTgt spid="163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397"/>
                                        </p:tgtEl>
                                        <p:attrNameLst>
                                          <p:attrName>style.visibility</p:attrName>
                                        </p:attrNameLst>
                                      </p:cBhvr>
                                      <p:to>
                                        <p:strVal val="visible"/>
                                      </p:to>
                                    </p:set>
                                    <p:animEffect transition="in" filter="wipe(left)">
                                      <p:cBhvr>
                                        <p:cTn id="34" dur="500"/>
                                        <p:tgtEl>
                                          <p:spTgt spid="16397"/>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6396"/>
                                        </p:tgtEl>
                                        <p:attrNameLst>
                                          <p:attrName>style.visibility</p:attrName>
                                        </p:attrNameLst>
                                      </p:cBhvr>
                                      <p:to>
                                        <p:strVal val="visible"/>
                                      </p:to>
                                    </p:set>
                                    <p:animEffect transition="in" filter="wipe(left)">
                                      <p:cBhvr>
                                        <p:cTn id="38" dur="500"/>
                                        <p:tgtEl>
                                          <p:spTgt spid="16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p:bldP spid="16391" grpId="0"/>
      <p:bldP spid="16392" grpId="0"/>
      <p:bldP spid="16393" grpId="0"/>
      <p:bldP spid="16394" grpId="0"/>
      <p:bldP spid="16395" grpId="0"/>
      <p:bldP spid="16396" grpId="0"/>
      <p:bldP spid="163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latin typeface="+mj-lt"/>
              </a:rPr>
              <a:t>W</a:t>
            </a:r>
            <a:r>
              <a:rPr lang="en" dirty="0">
                <a:latin typeface="+mj-lt"/>
              </a:rPr>
              <a:t>hat is DevOps?</a:t>
            </a:r>
            <a:endParaRPr lang="en-GB" dirty="0">
              <a:latin typeface="+mj-lt"/>
            </a:endParaRPr>
          </a:p>
        </p:txBody>
      </p:sp>
      <p:sp>
        <p:nvSpPr>
          <p:cNvPr id="2" name="Text Placeholder 1"/>
          <p:cNvSpPr>
            <a:spLocks noGrp="1"/>
          </p:cNvSpPr>
          <p:nvPr>
            <p:ph type="body" sz="quarter" idx="15"/>
          </p:nvPr>
        </p:nvSpPr>
        <p:spPr/>
        <p:txBody>
          <a:bodyPr/>
          <a:lstStyle/>
          <a:p>
            <a:pPr marL="400050" lvl="0" indent="-285750">
              <a:spcAft>
                <a:spcPts val="0"/>
              </a:spcAft>
              <a:buClr>
                <a:schemeClr val="dk1"/>
              </a:buClr>
              <a:buSzPct val="125000"/>
              <a:buFont typeface="Arial" panose="020B0604020202020204" pitchFamily="34" charset="0"/>
              <a:buChar char="•"/>
            </a:pPr>
            <a:r>
              <a:rPr lang="en-US" b="1" i="1" dirty="0"/>
              <a:t>Cultural</a:t>
            </a:r>
            <a:r>
              <a:rPr lang="en-US" dirty="0"/>
              <a:t> approach to software development project structure with a particular philosophy designed to achieve the following</a:t>
            </a:r>
            <a:r>
              <a:rPr lang="en-GB" dirty="0">
                <a:solidFill>
                  <a:schemeClr val="dk1"/>
                </a:solidFill>
                <a:latin typeface="Montserrat"/>
                <a:ea typeface="Montserrat"/>
                <a:cs typeface="Montserrat"/>
                <a:sym typeface="Montserrat"/>
              </a:rPr>
              <a:t>:</a:t>
            </a:r>
          </a:p>
          <a:p>
            <a:pPr marL="400050" lvl="0" indent="-285750">
              <a:spcAft>
                <a:spcPts val="0"/>
              </a:spcAft>
              <a:buClr>
                <a:schemeClr val="dk1"/>
              </a:buClr>
              <a:buSzPct val="125000"/>
              <a:buFont typeface="Arial" panose="020B0604020202020204" pitchFamily="34" charset="0"/>
              <a:buChar char="•"/>
            </a:pPr>
            <a:endParaRPr lang="en-GB" sz="600" dirty="0">
              <a:solidFill>
                <a:schemeClr val="dk1"/>
              </a:solidFill>
              <a:latin typeface="Montserrat"/>
              <a:ea typeface="Montserrat"/>
              <a:cs typeface="Montserrat"/>
              <a:sym typeface="Montserrat"/>
            </a:endParaRP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Increased collaboration</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Reduction in silos</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Shared responsibility</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Autonomous teams</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Increase in quality</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Valuing feedback</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Increase in automation</a:t>
            </a:r>
          </a:p>
          <a:p>
            <a:pPr marL="285750" indent="-285750">
              <a:spcAft>
                <a:spcPts val="1251"/>
              </a:spcAft>
              <a:buSzPct val="125000"/>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Tree>
    <p:extLst>
      <p:ext uri="{BB962C8B-B14F-4D97-AF65-F5344CB8AC3E}">
        <p14:creationId xmlns:p14="http://schemas.microsoft.com/office/powerpoint/2010/main" val="332927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91BEBD-45FA-2940-BAE0-CD97BDCF513D}"/>
              </a:ext>
            </a:extLst>
          </p:cNvPr>
          <p:cNvSpPr>
            <a:spLocks noGrp="1"/>
          </p:cNvSpPr>
          <p:nvPr>
            <p:ph type="body" sz="quarter" idx="12"/>
          </p:nvPr>
        </p:nvSpPr>
        <p:spPr/>
        <p:txBody>
          <a:bodyPr/>
          <a:lstStyle/>
          <a:p>
            <a:r>
              <a:rPr lang="en-GB" altLang="en-US" dirty="0"/>
              <a:t>Traditional vs Agile</a:t>
            </a:r>
            <a:endParaRPr lang="en-US" dirty="0"/>
          </a:p>
        </p:txBody>
      </p:sp>
      <p:sp>
        <p:nvSpPr>
          <p:cNvPr id="17411" name="Rectangle 3">
            <a:extLst>
              <a:ext uri="{FF2B5EF4-FFF2-40B4-BE49-F238E27FC236}">
                <a16:creationId xmlns:a16="http://schemas.microsoft.com/office/drawing/2014/main" id="{CE4227D3-7FA3-4A26-AA95-D91B9F159056}"/>
              </a:ext>
            </a:extLst>
          </p:cNvPr>
          <p:cNvSpPr>
            <a:spLocks noChangeArrowheads="1"/>
          </p:cNvSpPr>
          <p:nvPr/>
        </p:nvSpPr>
        <p:spPr bwMode="auto">
          <a:xfrm>
            <a:off x="2663826" y="1331914"/>
            <a:ext cx="7388225"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853" tIns="46426" rIns="92853" bIns="46426"/>
          <a:lstStyle>
            <a:lvl1pPr marL="288925" indent="-288925">
              <a:defRPr sz="1000">
                <a:solidFill>
                  <a:schemeClr val="tx1"/>
                </a:solidFill>
                <a:latin typeface="Arial" panose="020B0604020202020204" pitchFamily="34" charset="0"/>
              </a:defRPr>
            </a:lvl1pPr>
            <a:lvl2pPr marL="739775" indent="-225425">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288925" marR="0" lvl="0" indent="-288925" algn="l" defTabSz="914377" rtl="0" eaLnBrk="1" fontAlgn="auto" latinLnBrk="0" hangingPunct="1">
              <a:lnSpc>
                <a:spcPct val="120000"/>
              </a:lnSpc>
              <a:spcBef>
                <a:spcPct val="60000"/>
              </a:spcBef>
              <a:spcAft>
                <a:spcPts val="0"/>
              </a:spcAft>
              <a:buClr>
                <a:srgbClr val="FF0000"/>
              </a:buClr>
              <a:buSzPct val="30000"/>
              <a:buFont typeface="Wingdings" panose="05000000000000000000" pitchFamily="2" charset="2"/>
              <a:buNone/>
              <a:tabLst/>
              <a:defRPr/>
            </a:pPr>
            <a:endParaRPr kumimoji="0" lang="en-GB" altLang="en-US" sz="24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a:p>
            <a:pPr marL="739775" marR="0" lvl="1" indent="-225425" algn="l" defTabSz="914377" rtl="0" eaLnBrk="1" fontAlgn="auto" latinLnBrk="0" hangingPunct="1">
              <a:lnSpc>
                <a:spcPct val="110000"/>
              </a:lnSpc>
              <a:spcBef>
                <a:spcPct val="15000"/>
              </a:spcBef>
              <a:spcAft>
                <a:spcPct val="10000"/>
              </a:spcAft>
              <a:buClr>
                <a:srgbClr val="FF0000"/>
              </a:buClr>
              <a:buSzPct val="25000"/>
              <a:buFontTx/>
              <a:buNone/>
              <a:tabLst/>
              <a:defRPr/>
            </a:pPr>
            <a:endParaRPr kumimoji="0" lang="en-GB" altLang="en-US" sz="20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a:p>
            <a:pPr marL="288925" marR="0" lvl="0" indent="-288925" algn="l" defTabSz="914377" rtl="0" eaLnBrk="1" fontAlgn="auto" latinLnBrk="0" hangingPunct="1">
              <a:lnSpc>
                <a:spcPct val="120000"/>
              </a:lnSpc>
              <a:spcBef>
                <a:spcPct val="60000"/>
              </a:spcBef>
              <a:spcAft>
                <a:spcPts val="0"/>
              </a:spcAft>
              <a:buClr>
                <a:srgbClr val="FF0000"/>
              </a:buClr>
              <a:buSzPct val="30000"/>
              <a:buFont typeface="Wingdings" panose="05000000000000000000" pitchFamily="2" charset="2"/>
              <a:buNone/>
              <a:tabLst/>
              <a:defRPr/>
            </a:pPr>
            <a:endParaRPr kumimoji="0" lang="en-GB" altLang="en-US" sz="2400" b="1" i="0" u="none" strike="noStrike" kern="1200" cap="none" spc="0" normalizeH="0" baseline="0" noProof="0">
              <a:ln>
                <a:noFill/>
              </a:ln>
              <a:solidFill>
                <a:srgbClr val="004050"/>
              </a:solidFill>
              <a:effectLst/>
              <a:uLnTx/>
              <a:uFillTx/>
              <a:latin typeface="Arial" panose="020B0604020202020204" pitchFamily="34" charset="0"/>
              <a:ea typeface="+mn-ea"/>
              <a:cs typeface="+mn-cs"/>
            </a:endParaRPr>
          </a:p>
        </p:txBody>
      </p:sp>
      <p:sp>
        <p:nvSpPr>
          <p:cNvPr id="17412" name="Text Box 4">
            <a:extLst>
              <a:ext uri="{FF2B5EF4-FFF2-40B4-BE49-F238E27FC236}">
                <a16:creationId xmlns:a16="http://schemas.microsoft.com/office/drawing/2014/main" id="{99A9EF67-DB0F-4835-8CC4-C20CA74BC21B}"/>
              </a:ext>
            </a:extLst>
          </p:cNvPr>
          <p:cNvSpPr txBox="1">
            <a:spLocks noChangeArrowheads="1"/>
          </p:cNvSpPr>
          <p:nvPr/>
        </p:nvSpPr>
        <p:spPr bwMode="invGray">
          <a:xfrm>
            <a:off x="2780983" y="1370013"/>
            <a:ext cx="5681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Traditional</a:t>
            </a:r>
            <a:r>
              <a:rPr kumimoji="0" lang="en-GB" altLang="en-US" sz="2400" b="0"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                                      </a:t>
            </a:r>
            <a:r>
              <a:rPr kumimoji="0" lang="en-GB" altLang="en-US" sz="2400" b="1" i="0" u="none" strike="noStrike" kern="1200" cap="none" spc="0" normalizeH="0" baseline="0" noProof="0" dirty="0">
                <a:ln>
                  <a:noFill/>
                </a:ln>
                <a:solidFill>
                  <a:srgbClr val="FF004C"/>
                </a:solidFill>
                <a:effectLst/>
                <a:uLnTx/>
                <a:uFillTx/>
                <a:latin typeface="Arial" panose="020B0604020202020204" pitchFamily="34" charset="0"/>
                <a:ea typeface="+mn-ea"/>
                <a:cs typeface="+mn-cs"/>
              </a:rPr>
              <a:t>Agile</a:t>
            </a:r>
          </a:p>
        </p:txBody>
      </p:sp>
      <p:sp>
        <p:nvSpPr>
          <p:cNvPr id="17413" name="Text Box 5">
            <a:extLst>
              <a:ext uri="{FF2B5EF4-FFF2-40B4-BE49-F238E27FC236}">
                <a16:creationId xmlns:a16="http://schemas.microsoft.com/office/drawing/2014/main" id="{7B86DA23-99A7-4D74-A11C-653E91CB55A3}"/>
              </a:ext>
            </a:extLst>
          </p:cNvPr>
          <p:cNvSpPr txBox="1">
            <a:spLocks noChangeArrowheads="1"/>
          </p:cNvSpPr>
          <p:nvPr/>
        </p:nvSpPr>
        <p:spPr bwMode="invGray">
          <a:xfrm>
            <a:off x="5991861" y="2373314"/>
            <a:ext cx="4022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Testing Integrated throughout lifecycle</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7414" name="Text Box 6">
            <a:extLst>
              <a:ext uri="{FF2B5EF4-FFF2-40B4-BE49-F238E27FC236}">
                <a16:creationId xmlns:a16="http://schemas.microsoft.com/office/drawing/2014/main" id="{7DA69691-33C6-44FF-A04B-9F5AD707B12F}"/>
              </a:ext>
            </a:extLst>
          </p:cNvPr>
          <p:cNvSpPr txBox="1">
            <a:spLocks noChangeArrowheads="1"/>
          </p:cNvSpPr>
          <p:nvPr/>
        </p:nvSpPr>
        <p:spPr bwMode="invGray">
          <a:xfrm>
            <a:off x="1991678" y="2373314"/>
            <a:ext cx="3771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Discreet testing phase at end of project</a:t>
            </a:r>
          </a:p>
        </p:txBody>
      </p:sp>
      <p:sp>
        <p:nvSpPr>
          <p:cNvPr id="17415" name="Text Box 7">
            <a:extLst>
              <a:ext uri="{FF2B5EF4-FFF2-40B4-BE49-F238E27FC236}">
                <a16:creationId xmlns:a16="http://schemas.microsoft.com/office/drawing/2014/main" id="{98D1367C-0C99-42B0-8B04-C1397A2F06E1}"/>
              </a:ext>
            </a:extLst>
          </p:cNvPr>
          <p:cNvSpPr txBox="1">
            <a:spLocks noChangeArrowheads="1"/>
          </p:cNvSpPr>
          <p:nvPr/>
        </p:nvSpPr>
        <p:spPr bwMode="invGray">
          <a:xfrm>
            <a:off x="6004560" y="3287714"/>
            <a:ext cx="4065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Prefers co-located teams</a:t>
            </a:r>
          </a:p>
        </p:txBody>
      </p:sp>
      <p:sp>
        <p:nvSpPr>
          <p:cNvPr id="17416" name="Text Box 8">
            <a:extLst>
              <a:ext uri="{FF2B5EF4-FFF2-40B4-BE49-F238E27FC236}">
                <a16:creationId xmlns:a16="http://schemas.microsoft.com/office/drawing/2014/main" id="{17FB2A3C-2DE4-4F7E-B2AF-D7F96D44BE3D}"/>
              </a:ext>
            </a:extLst>
          </p:cNvPr>
          <p:cNvSpPr txBox="1">
            <a:spLocks noChangeArrowheads="1"/>
          </p:cNvSpPr>
          <p:nvPr/>
        </p:nvSpPr>
        <p:spPr bwMode="invGray">
          <a:xfrm>
            <a:off x="1974215" y="3389314"/>
            <a:ext cx="208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Dispersed teams</a:t>
            </a:r>
          </a:p>
        </p:txBody>
      </p:sp>
      <p:sp>
        <p:nvSpPr>
          <p:cNvPr id="17417" name="Text Box 9">
            <a:extLst>
              <a:ext uri="{FF2B5EF4-FFF2-40B4-BE49-F238E27FC236}">
                <a16:creationId xmlns:a16="http://schemas.microsoft.com/office/drawing/2014/main" id="{5E3ADECC-7114-4E33-985C-CCDCC487FD02}"/>
              </a:ext>
            </a:extLst>
          </p:cNvPr>
          <p:cNvSpPr txBox="1">
            <a:spLocks noChangeArrowheads="1"/>
          </p:cNvSpPr>
          <p:nvPr/>
        </p:nvSpPr>
        <p:spPr bwMode="invGray">
          <a:xfrm>
            <a:off x="6004560" y="3898901"/>
            <a:ext cx="4089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Skills and roles used across lifecycle - no hand-offs</a:t>
            </a:r>
          </a:p>
        </p:txBody>
      </p:sp>
      <p:sp>
        <p:nvSpPr>
          <p:cNvPr id="17418" name="Text Box 10">
            <a:extLst>
              <a:ext uri="{FF2B5EF4-FFF2-40B4-BE49-F238E27FC236}">
                <a16:creationId xmlns:a16="http://schemas.microsoft.com/office/drawing/2014/main" id="{FDB8AD9E-F9A2-453B-8491-9EA13E65D1E0}"/>
              </a:ext>
            </a:extLst>
          </p:cNvPr>
          <p:cNvSpPr txBox="1">
            <a:spLocks noChangeArrowheads="1"/>
          </p:cNvSpPr>
          <p:nvPr/>
        </p:nvSpPr>
        <p:spPr bwMode="invGray">
          <a:xfrm>
            <a:off x="1972629" y="4102101"/>
            <a:ext cx="383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Skills and roles related to stages</a:t>
            </a:r>
            <a:endParaRPr kumimoji="0" lang="en-GB" altLang="en-US" sz="2000" b="0" i="0" u="none" strike="noStrike" kern="1200" cap="none" spc="0" normalizeH="0" baseline="0" noProof="0">
              <a:ln>
                <a:noFill/>
              </a:ln>
              <a:solidFill>
                <a:srgbClr val="004050"/>
              </a:solidFill>
              <a:effectLst/>
              <a:uLnTx/>
              <a:uFillTx/>
              <a:latin typeface="Formata Regular" charset="0"/>
              <a:ea typeface="+mn-ea"/>
              <a:cs typeface="+mn-cs"/>
            </a:endParaRPr>
          </a:p>
        </p:txBody>
      </p:sp>
      <p:sp>
        <p:nvSpPr>
          <p:cNvPr id="17419" name="Text Box 11">
            <a:extLst>
              <a:ext uri="{FF2B5EF4-FFF2-40B4-BE49-F238E27FC236}">
                <a16:creationId xmlns:a16="http://schemas.microsoft.com/office/drawing/2014/main" id="{4143CC90-1844-454C-AF4C-8EF4AA8B6ABF}"/>
              </a:ext>
            </a:extLst>
          </p:cNvPr>
          <p:cNvSpPr txBox="1">
            <a:spLocks noChangeArrowheads="1"/>
          </p:cNvSpPr>
          <p:nvPr/>
        </p:nvSpPr>
        <p:spPr bwMode="invGray">
          <a:xfrm>
            <a:off x="6004561" y="4813301"/>
            <a:ext cx="4162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Product based planning</a:t>
            </a:r>
          </a:p>
        </p:txBody>
      </p:sp>
      <p:sp>
        <p:nvSpPr>
          <p:cNvPr id="17420" name="Text Box 12">
            <a:extLst>
              <a:ext uri="{FF2B5EF4-FFF2-40B4-BE49-F238E27FC236}">
                <a16:creationId xmlns:a16="http://schemas.microsoft.com/office/drawing/2014/main" id="{AD62C34D-C445-4432-9DD7-7B7BA567E138}"/>
              </a:ext>
            </a:extLst>
          </p:cNvPr>
          <p:cNvSpPr txBox="1">
            <a:spLocks noChangeArrowheads="1"/>
          </p:cNvSpPr>
          <p:nvPr/>
        </p:nvSpPr>
        <p:spPr bwMode="invGray">
          <a:xfrm>
            <a:off x="1980565" y="4813301"/>
            <a:ext cx="367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altLang="en-US" sz="2000" b="0" i="0" u="none" strike="noStrike" kern="1200" cap="none" spc="0" normalizeH="0" baseline="0" noProof="0">
                <a:ln>
                  <a:noFill/>
                </a:ln>
                <a:solidFill>
                  <a:srgbClr val="004050"/>
                </a:solidFill>
                <a:effectLst/>
                <a:uLnTx/>
                <a:uFillTx/>
                <a:latin typeface="Arial" panose="020B0604020202020204" pitchFamily="34" charset="0"/>
                <a:ea typeface="+mn-ea"/>
                <a:cs typeface="+mn-cs"/>
              </a:rPr>
              <a:t>Activity based planning</a:t>
            </a:r>
          </a:p>
        </p:txBody>
      </p:sp>
      <p:sp>
        <p:nvSpPr>
          <p:cNvPr id="17421" name="Line 13">
            <a:extLst>
              <a:ext uri="{FF2B5EF4-FFF2-40B4-BE49-F238E27FC236}">
                <a16:creationId xmlns:a16="http://schemas.microsoft.com/office/drawing/2014/main" id="{90489332-88BC-4B1E-924A-2C8D377C96DE}"/>
              </a:ext>
            </a:extLst>
          </p:cNvPr>
          <p:cNvSpPr>
            <a:spLocks noChangeShapeType="1"/>
          </p:cNvSpPr>
          <p:nvPr/>
        </p:nvSpPr>
        <p:spPr bwMode="auto">
          <a:xfrm>
            <a:off x="5849303" y="1316039"/>
            <a:ext cx="0" cy="4498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7422" name="Line 14">
            <a:extLst>
              <a:ext uri="{FF2B5EF4-FFF2-40B4-BE49-F238E27FC236}">
                <a16:creationId xmlns:a16="http://schemas.microsoft.com/office/drawing/2014/main" id="{D4E97E90-5368-4A7F-85D1-4BA6B33D8D14}"/>
              </a:ext>
            </a:extLst>
          </p:cNvPr>
          <p:cNvSpPr>
            <a:spLocks noChangeShapeType="1"/>
          </p:cNvSpPr>
          <p:nvPr/>
        </p:nvSpPr>
        <p:spPr bwMode="auto">
          <a:xfrm>
            <a:off x="1813560" y="1957388"/>
            <a:ext cx="824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Tree>
    <p:extLst>
      <p:ext uri="{BB962C8B-B14F-4D97-AF65-F5344CB8AC3E}">
        <p14:creationId xmlns:p14="http://schemas.microsoft.com/office/powerpoint/2010/main" val="3511011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wipe(left)">
                                      <p:cBhvr>
                                        <p:cTn id="7" dur="500"/>
                                        <p:tgtEl>
                                          <p:spTgt spid="1741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413"/>
                                        </p:tgtEl>
                                        <p:attrNameLst>
                                          <p:attrName>style.visibility</p:attrName>
                                        </p:attrNameLst>
                                      </p:cBhvr>
                                      <p:to>
                                        <p:strVal val="visible"/>
                                      </p:to>
                                    </p:set>
                                    <p:animEffect transition="in" filter="wipe(left)">
                                      <p:cBhvr>
                                        <p:cTn id="11" dur="500"/>
                                        <p:tgtEl>
                                          <p:spTgt spid="174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416"/>
                                        </p:tgtEl>
                                        <p:attrNameLst>
                                          <p:attrName>style.visibility</p:attrName>
                                        </p:attrNameLst>
                                      </p:cBhvr>
                                      <p:to>
                                        <p:strVal val="visible"/>
                                      </p:to>
                                    </p:set>
                                    <p:animEffect transition="in" filter="wipe(left)">
                                      <p:cBhvr>
                                        <p:cTn id="16" dur="500"/>
                                        <p:tgtEl>
                                          <p:spTgt spid="1741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415"/>
                                        </p:tgtEl>
                                        <p:attrNameLst>
                                          <p:attrName>style.visibility</p:attrName>
                                        </p:attrNameLst>
                                      </p:cBhvr>
                                      <p:to>
                                        <p:strVal val="visible"/>
                                      </p:to>
                                    </p:set>
                                    <p:animEffect transition="in" filter="wipe(left)">
                                      <p:cBhvr>
                                        <p:cTn id="20" dur="500"/>
                                        <p:tgtEl>
                                          <p:spTgt spid="174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418"/>
                                        </p:tgtEl>
                                        <p:attrNameLst>
                                          <p:attrName>style.visibility</p:attrName>
                                        </p:attrNameLst>
                                      </p:cBhvr>
                                      <p:to>
                                        <p:strVal val="visible"/>
                                      </p:to>
                                    </p:set>
                                    <p:animEffect transition="in" filter="wipe(left)">
                                      <p:cBhvr>
                                        <p:cTn id="25" dur="500"/>
                                        <p:tgtEl>
                                          <p:spTgt spid="17418"/>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7417"/>
                                        </p:tgtEl>
                                        <p:attrNameLst>
                                          <p:attrName>style.visibility</p:attrName>
                                        </p:attrNameLst>
                                      </p:cBhvr>
                                      <p:to>
                                        <p:strVal val="visible"/>
                                      </p:to>
                                    </p:set>
                                    <p:animEffect transition="in" filter="wipe(left)">
                                      <p:cBhvr>
                                        <p:cTn id="29" dur="500"/>
                                        <p:tgtEl>
                                          <p:spTgt spid="1741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420"/>
                                        </p:tgtEl>
                                        <p:attrNameLst>
                                          <p:attrName>style.visibility</p:attrName>
                                        </p:attrNameLst>
                                      </p:cBhvr>
                                      <p:to>
                                        <p:strVal val="visible"/>
                                      </p:to>
                                    </p:set>
                                    <p:animEffect transition="in" filter="wipe(left)">
                                      <p:cBhvr>
                                        <p:cTn id="34" dur="500"/>
                                        <p:tgtEl>
                                          <p:spTgt spid="17420"/>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7419"/>
                                        </p:tgtEl>
                                        <p:attrNameLst>
                                          <p:attrName>style.visibility</p:attrName>
                                        </p:attrNameLst>
                                      </p:cBhvr>
                                      <p:to>
                                        <p:strVal val="visible"/>
                                      </p:to>
                                    </p:set>
                                    <p:animEffect transition="in" filter="wipe(left)">
                                      <p:cBhvr>
                                        <p:cTn id="38" dur="500"/>
                                        <p:tgtEl>
                                          <p:spTgt spid="17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4" grpId="0"/>
      <p:bldP spid="17415" grpId="0"/>
      <p:bldP spid="17416" grpId="0"/>
      <p:bldP spid="17417" grpId="0"/>
      <p:bldP spid="17418" grpId="0"/>
      <p:bldP spid="17419" grpId="0"/>
      <p:bldP spid="174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628AC03-35FD-8149-9710-9A274AD3B29F}"/>
              </a:ext>
            </a:extLst>
          </p:cNvPr>
          <p:cNvSpPr>
            <a:spLocks noGrp="1"/>
          </p:cNvSpPr>
          <p:nvPr>
            <p:ph type="body" sz="quarter" idx="12"/>
          </p:nvPr>
        </p:nvSpPr>
        <p:spPr/>
        <p:txBody>
          <a:bodyPr/>
          <a:lstStyle/>
          <a:p>
            <a:r>
              <a:rPr lang="en-GB" dirty="0"/>
              <a:t>Turning Convention Upside Down</a:t>
            </a:r>
            <a:endParaRPr lang="en-US" dirty="0"/>
          </a:p>
        </p:txBody>
      </p:sp>
      <p:sp>
        <p:nvSpPr>
          <p:cNvPr id="4" name="AutoShape 4">
            <a:extLst>
              <a:ext uri="{FF2B5EF4-FFF2-40B4-BE49-F238E27FC236}">
                <a16:creationId xmlns:a16="http://schemas.microsoft.com/office/drawing/2014/main" id="{6EF7DCD5-F670-4297-80FD-D55962EAA120}"/>
              </a:ext>
            </a:extLst>
          </p:cNvPr>
          <p:cNvSpPr>
            <a:spLocks noChangeArrowheads="1"/>
          </p:cNvSpPr>
          <p:nvPr/>
        </p:nvSpPr>
        <p:spPr bwMode="auto">
          <a:xfrm>
            <a:off x="2254851" y="2736764"/>
            <a:ext cx="2932113" cy="2565400"/>
          </a:xfrm>
          <a:prstGeom prst="triangle">
            <a:avLst>
              <a:gd name="adj" fmla="val 51272"/>
            </a:avLst>
          </a:prstGeom>
          <a:solidFill>
            <a:schemeClr val="tx1"/>
          </a:solidFill>
          <a:ln w="25400">
            <a:noFill/>
            <a:miter lim="800000"/>
            <a:headEnd/>
            <a:tailEnd/>
          </a:ln>
        </p:spPr>
        <p:txBody>
          <a:bodyPr wrap="none" lIns="0" tIns="0" rIns="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altLang="en-US" sz="2800" b="1" i="0" u="none" strike="noStrike" kern="1200" cap="none" spc="0" normalizeH="0" baseline="0" noProof="0" dirty="0">
              <a:ln>
                <a:noFill/>
              </a:ln>
              <a:solidFill>
                <a:srgbClr val="FFFF00"/>
              </a:solidFill>
              <a:effectLst/>
              <a:uLnTx/>
              <a:uFillTx/>
              <a:latin typeface="Montserrat"/>
              <a:ea typeface="+mn-ea"/>
              <a:cs typeface="+mn-cs"/>
            </a:endParaRPr>
          </a:p>
        </p:txBody>
      </p:sp>
      <p:sp>
        <p:nvSpPr>
          <p:cNvPr id="5" name="Rectangle 5">
            <a:extLst>
              <a:ext uri="{FF2B5EF4-FFF2-40B4-BE49-F238E27FC236}">
                <a16:creationId xmlns:a16="http://schemas.microsoft.com/office/drawing/2014/main" id="{BDA3D2F6-14B2-468E-B88B-D0C36283849F}"/>
              </a:ext>
            </a:extLst>
          </p:cNvPr>
          <p:cNvSpPr>
            <a:spLocks noChangeArrowheads="1"/>
          </p:cNvSpPr>
          <p:nvPr/>
        </p:nvSpPr>
        <p:spPr bwMode="auto">
          <a:xfrm>
            <a:off x="2167343" y="1769977"/>
            <a:ext cx="314483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1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Requirements</a:t>
            </a:r>
          </a:p>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1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(Functionality &amp; Quality)</a:t>
            </a:r>
          </a:p>
        </p:txBody>
      </p:sp>
      <p:sp>
        <p:nvSpPr>
          <p:cNvPr id="6" name="Rectangle 6">
            <a:extLst>
              <a:ext uri="{FF2B5EF4-FFF2-40B4-BE49-F238E27FC236}">
                <a16:creationId xmlns:a16="http://schemas.microsoft.com/office/drawing/2014/main" id="{8BCF346F-9896-41E1-BB81-4DEE9CFB980C}"/>
              </a:ext>
            </a:extLst>
          </p:cNvPr>
          <p:cNvSpPr>
            <a:spLocks noChangeArrowheads="1"/>
          </p:cNvSpPr>
          <p:nvPr/>
        </p:nvSpPr>
        <p:spPr bwMode="auto">
          <a:xfrm>
            <a:off x="1746057" y="5646652"/>
            <a:ext cx="1017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Time</a:t>
            </a:r>
          </a:p>
        </p:txBody>
      </p:sp>
      <p:sp>
        <p:nvSpPr>
          <p:cNvPr id="7" name="Rectangle 7">
            <a:extLst>
              <a:ext uri="{FF2B5EF4-FFF2-40B4-BE49-F238E27FC236}">
                <a16:creationId xmlns:a16="http://schemas.microsoft.com/office/drawing/2014/main" id="{728882AA-550E-4A2F-8A7C-656A471B8B51}"/>
              </a:ext>
            </a:extLst>
          </p:cNvPr>
          <p:cNvSpPr>
            <a:spLocks noChangeArrowheads="1"/>
          </p:cNvSpPr>
          <p:nvPr/>
        </p:nvSpPr>
        <p:spPr bwMode="auto">
          <a:xfrm>
            <a:off x="3848963" y="5646652"/>
            <a:ext cx="212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Resources</a:t>
            </a:r>
            <a:r>
              <a:rPr kumimoji="0" lang="en-GB" altLang="en-US" sz="2800" b="0"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 </a:t>
            </a:r>
          </a:p>
        </p:txBody>
      </p:sp>
      <p:grpSp>
        <p:nvGrpSpPr>
          <p:cNvPr id="8" name="Group 22">
            <a:extLst>
              <a:ext uri="{FF2B5EF4-FFF2-40B4-BE49-F238E27FC236}">
                <a16:creationId xmlns:a16="http://schemas.microsoft.com/office/drawing/2014/main" id="{8C2CB06B-7E22-4AB9-941D-E2CBDC8A42BA}"/>
              </a:ext>
            </a:extLst>
          </p:cNvPr>
          <p:cNvGrpSpPr>
            <a:grpSpLocks/>
          </p:cNvGrpSpPr>
          <p:nvPr/>
        </p:nvGrpSpPr>
        <p:grpSpPr bwMode="auto">
          <a:xfrm>
            <a:off x="6884001" y="2736764"/>
            <a:ext cx="2868613" cy="2590800"/>
            <a:chOff x="4712722" y="2514600"/>
            <a:chExt cx="2931709" cy="2565400"/>
          </a:xfrm>
          <a:solidFill>
            <a:schemeClr val="accent4"/>
          </a:solidFill>
        </p:grpSpPr>
        <p:sp>
          <p:nvSpPr>
            <p:cNvPr id="9" name="AutoShape 15">
              <a:extLst>
                <a:ext uri="{FF2B5EF4-FFF2-40B4-BE49-F238E27FC236}">
                  <a16:creationId xmlns:a16="http://schemas.microsoft.com/office/drawing/2014/main" id="{1A8306AD-464E-4469-8609-2304174E2EC2}"/>
                </a:ext>
              </a:extLst>
            </p:cNvPr>
            <p:cNvSpPr>
              <a:spLocks noChangeArrowheads="1"/>
            </p:cNvSpPr>
            <p:nvPr/>
          </p:nvSpPr>
          <p:spPr bwMode="auto">
            <a:xfrm rot="10800000" flipH="1">
              <a:off x="4712722" y="2514600"/>
              <a:ext cx="2931709" cy="2565400"/>
            </a:xfrm>
            <a:prstGeom prst="triangle">
              <a:avLst>
                <a:gd name="adj" fmla="val 49986"/>
              </a:avLst>
            </a:prstGeom>
            <a:grpFill/>
            <a:ln w="25400">
              <a:noFill/>
              <a:miter lim="800000"/>
              <a:headEnd/>
              <a:tailE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16">
              <a:extLst>
                <a:ext uri="{FF2B5EF4-FFF2-40B4-BE49-F238E27FC236}">
                  <a16:creationId xmlns:a16="http://schemas.microsoft.com/office/drawing/2014/main" id="{2FBAB9C9-F2A9-4EA8-A837-8A28BD05FB39}"/>
                </a:ext>
              </a:extLst>
            </p:cNvPr>
            <p:cNvSpPr>
              <a:spLocks noChangeArrowheads="1"/>
            </p:cNvSpPr>
            <p:nvPr/>
          </p:nvSpPr>
          <p:spPr bwMode="auto">
            <a:xfrm>
              <a:off x="5588802" y="3028457"/>
              <a:ext cx="1179548" cy="518726"/>
            </a:xfrm>
            <a:prstGeom prst="rect">
              <a:avLst/>
            </a:prstGeom>
            <a:grpFill/>
            <a:ln w="9525">
              <a:noFill/>
              <a:miter lim="800000"/>
              <a:headEnd/>
              <a:tailEnd/>
            </a:ln>
            <a:effectLst/>
          </p:spPr>
          <p:txBody>
            <a:bodyPr wrap="none" lIns="92075" tIns="46038" rIns="92075" bIns="46038">
              <a:spAutoFit/>
            </a:body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FFFFFF"/>
                  </a:solidFill>
                  <a:effectLst/>
                  <a:uLnTx/>
                  <a:uFillTx/>
                  <a:latin typeface="Montserrat"/>
                  <a:ea typeface="+mn-ea"/>
                  <a:cs typeface="+mn-cs"/>
                </a:rPr>
                <a:t>Agile</a:t>
              </a:r>
            </a:p>
          </p:txBody>
        </p:sp>
      </p:grpSp>
      <p:sp>
        <p:nvSpPr>
          <p:cNvPr id="11" name="Rectangle 19">
            <a:extLst>
              <a:ext uri="{FF2B5EF4-FFF2-40B4-BE49-F238E27FC236}">
                <a16:creationId xmlns:a16="http://schemas.microsoft.com/office/drawing/2014/main" id="{D0B5850A-2321-4A15-AEC6-7E235246043F}"/>
              </a:ext>
            </a:extLst>
          </p:cNvPr>
          <p:cNvSpPr>
            <a:spLocks noChangeArrowheads="1"/>
          </p:cNvSpPr>
          <p:nvPr/>
        </p:nvSpPr>
        <p:spPr bwMode="auto">
          <a:xfrm>
            <a:off x="8586227" y="1923964"/>
            <a:ext cx="2025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Resources</a:t>
            </a:r>
          </a:p>
        </p:txBody>
      </p:sp>
      <p:sp>
        <p:nvSpPr>
          <p:cNvPr id="12" name="Rectangle 20">
            <a:extLst>
              <a:ext uri="{FF2B5EF4-FFF2-40B4-BE49-F238E27FC236}">
                <a16:creationId xmlns:a16="http://schemas.microsoft.com/office/drawing/2014/main" id="{9DC52B56-94C3-4125-AF32-3061DFF39B9A}"/>
              </a:ext>
            </a:extLst>
          </p:cNvPr>
          <p:cNvSpPr>
            <a:spLocks noChangeArrowheads="1"/>
          </p:cNvSpPr>
          <p:nvPr/>
        </p:nvSpPr>
        <p:spPr bwMode="auto">
          <a:xfrm>
            <a:off x="6439616" y="1923964"/>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srgbClr val="004050"/>
                </a:solidFill>
                <a:effectLst/>
                <a:uLnTx/>
                <a:uFillTx/>
                <a:latin typeface="Arial" panose="020B0604020202020204" pitchFamily="34" charset="0"/>
                <a:ea typeface="+mn-ea"/>
                <a:cs typeface="+mn-cs"/>
              </a:rPr>
              <a:t>Time</a:t>
            </a:r>
          </a:p>
        </p:txBody>
      </p:sp>
      <p:grpSp>
        <p:nvGrpSpPr>
          <p:cNvPr id="13" name="Group 20">
            <a:extLst>
              <a:ext uri="{FF2B5EF4-FFF2-40B4-BE49-F238E27FC236}">
                <a16:creationId xmlns:a16="http://schemas.microsoft.com/office/drawing/2014/main" id="{E78B4365-E7A7-46B6-AAA0-6054CDCF57A1}"/>
              </a:ext>
            </a:extLst>
          </p:cNvPr>
          <p:cNvGrpSpPr>
            <a:grpSpLocks/>
          </p:cNvGrpSpPr>
          <p:nvPr/>
        </p:nvGrpSpPr>
        <p:grpSpPr bwMode="auto">
          <a:xfrm>
            <a:off x="5367939" y="4927514"/>
            <a:ext cx="2519362" cy="369974"/>
            <a:chOff x="3674897" y="5038725"/>
            <a:chExt cx="2520000" cy="370060"/>
          </a:xfrm>
        </p:grpSpPr>
        <p:sp>
          <p:nvSpPr>
            <p:cNvPr id="14" name="Rectangle 14">
              <a:extLst>
                <a:ext uri="{FF2B5EF4-FFF2-40B4-BE49-F238E27FC236}">
                  <a16:creationId xmlns:a16="http://schemas.microsoft.com/office/drawing/2014/main" id="{216E79BE-7BED-46ED-B31D-07745CE757D7}"/>
                </a:ext>
              </a:extLst>
            </p:cNvPr>
            <p:cNvSpPr>
              <a:spLocks noChangeArrowheads="1"/>
            </p:cNvSpPr>
            <p:nvPr/>
          </p:nvSpPr>
          <p:spPr bwMode="auto">
            <a:xfrm>
              <a:off x="4405906" y="5038725"/>
              <a:ext cx="1151247" cy="37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GB" altLang="en-US" sz="1800" b="1" i="0" u="none" strike="noStrike" kern="1200" cap="none" spc="0" normalizeH="0" baseline="0" noProof="0" dirty="0">
                  <a:ln>
                    <a:noFill/>
                  </a:ln>
                  <a:solidFill>
                    <a:srgbClr val="004050"/>
                  </a:solidFill>
                  <a:effectLst/>
                  <a:uLnTx/>
                  <a:uFillTx/>
                  <a:latin typeface="Montserrat"/>
                  <a:ea typeface="+mn-ea"/>
                  <a:cs typeface="+mn-cs"/>
                </a:rPr>
                <a:t>variable</a:t>
              </a:r>
            </a:p>
          </p:txBody>
        </p:sp>
        <p:sp>
          <p:nvSpPr>
            <p:cNvPr id="15" name="Line 23">
              <a:extLst>
                <a:ext uri="{FF2B5EF4-FFF2-40B4-BE49-F238E27FC236}">
                  <a16:creationId xmlns:a16="http://schemas.microsoft.com/office/drawing/2014/main" id="{E5315361-F064-41B7-A193-0D50BB9C1385}"/>
                </a:ext>
              </a:extLst>
            </p:cNvPr>
            <p:cNvSpPr>
              <a:spLocks noChangeShapeType="1"/>
            </p:cNvSpPr>
            <p:nvPr/>
          </p:nvSpPr>
          <p:spPr bwMode="auto">
            <a:xfrm>
              <a:off x="3674897" y="5391235"/>
              <a:ext cx="2520000" cy="0"/>
            </a:xfrm>
            <a:prstGeom prst="line">
              <a:avLst/>
            </a:prstGeom>
            <a:noFill/>
            <a:ln w="25400">
              <a:solidFill>
                <a:srgbClr val="00D2FE"/>
              </a:solidFill>
              <a:round/>
              <a:headEnd type="stealth" w="lg" len="lg"/>
              <a:tailEnd type="stealth" w="lg" len="lg"/>
            </a:ln>
            <a:effec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4050"/>
                </a:solidFill>
                <a:effectLst/>
                <a:uLnTx/>
                <a:uFillTx/>
                <a:latin typeface="Montserrat"/>
                <a:ea typeface="+mn-ea"/>
                <a:cs typeface="+mn-cs"/>
              </a:endParaRPr>
            </a:p>
          </p:txBody>
        </p:sp>
      </p:grpSp>
      <p:grpSp>
        <p:nvGrpSpPr>
          <p:cNvPr id="16" name="Group 22">
            <a:extLst>
              <a:ext uri="{FF2B5EF4-FFF2-40B4-BE49-F238E27FC236}">
                <a16:creationId xmlns:a16="http://schemas.microsoft.com/office/drawing/2014/main" id="{9757F7E7-7EA8-43E7-9E4E-E3EA6A40F2F2}"/>
              </a:ext>
            </a:extLst>
          </p:cNvPr>
          <p:cNvGrpSpPr>
            <a:grpSpLocks/>
          </p:cNvGrpSpPr>
          <p:nvPr/>
        </p:nvGrpSpPr>
        <p:grpSpPr bwMode="auto">
          <a:xfrm>
            <a:off x="4072539" y="2790739"/>
            <a:ext cx="2519362" cy="400130"/>
            <a:chOff x="2379497" y="2901950"/>
            <a:chExt cx="2520000" cy="400217"/>
          </a:xfrm>
        </p:grpSpPr>
        <p:sp>
          <p:nvSpPr>
            <p:cNvPr id="17" name="Rectangle 10">
              <a:extLst>
                <a:ext uri="{FF2B5EF4-FFF2-40B4-BE49-F238E27FC236}">
                  <a16:creationId xmlns:a16="http://schemas.microsoft.com/office/drawing/2014/main" id="{FD5A672B-3030-40BB-A2EC-932598C74DB6}"/>
                </a:ext>
              </a:extLst>
            </p:cNvPr>
            <p:cNvSpPr>
              <a:spLocks noChangeArrowheads="1"/>
            </p:cNvSpPr>
            <p:nvPr/>
          </p:nvSpPr>
          <p:spPr bwMode="auto">
            <a:xfrm>
              <a:off x="3254777" y="2932113"/>
              <a:ext cx="788877" cy="37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0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0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0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000">
                  <a:solidFill>
                    <a:schemeClr val="tx1"/>
                  </a:solidFill>
                  <a:latin typeface="Arial" panose="020B0604020202020204" pitchFamily="34" charset="0"/>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GB" altLang="en-US" sz="1800" b="1" i="0" u="none" strike="noStrike" kern="1200" cap="none" spc="0" normalizeH="0" baseline="0" noProof="0" dirty="0">
                  <a:ln>
                    <a:noFill/>
                  </a:ln>
                  <a:solidFill>
                    <a:srgbClr val="004050"/>
                  </a:solidFill>
                  <a:effectLst/>
                  <a:uLnTx/>
                  <a:uFillTx/>
                  <a:latin typeface="Montserrat"/>
                  <a:ea typeface="+mn-ea"/>
                  <a:cs typeface="+mn-cs"/>
                </a:rPr>
                <a:t>fixed</a:t>
              </a:r>
            </a:p>
          </p:txBody>
        </p:sp>
        <p:sp>
          <p:nvSpPr>
            <p:cNvPr id="18" name="Line 23">
              <a:extLst>
                <a:ext uri="{FF2B5EF4-FFF2-40B4-BE49-F238E27FC236}">
                  <a16:creationId xmlns:a16="http://schemas.microsoft.com/office/drawing/2014/main" id="{F0508208-E8F1-4DD8-80C8-BB40FFC1C02D}"/>
                </a:ext>
              </a:extLst>
            </p:cNvPr>
            <p:cNvSpPr>
              <a:spLocks noChangeShapeType="1"/>
            </p:cNvSpPr>
            <p:nvPr/>
          </p:nvSpPr>
          <p:spPr bwMode="auto">
            <a:xfrm>
              <a:off x="2379497" y="2901950"/>
              <a:ext cx="2520000" cy="0"/>
            </a:xfrm>
            <a:prstGeom prst="line">
              <a:avLst/>
            </a:prstGeom>
            <a:noFill/>
            <a:ln w="25400">
              <a:solidFill>
                <a:srgbClr val="00D2FE"/>
              </a:solidFill>
              <a:round/>
              <a:headEnd type="stealth" w="lg" len="lg"/>
              <a:tailEnd type="stealth" w="lg" len="lg"/>
            </a:ln>
            <a:effec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4050"/>
                </a:solidFill>
                <a:effectLst/>
                <a:uLnTx/>
                <a:uFillTx/>
                <a:latin typeface="Montserrat"/>
                <a:ea typeface="+mn-ea"/>
                <a:cs typeface="+mn-cs"/>
              </a:endParaRPr>
            </a:p>
          </p:txBody>
        </p:sp>
      </p:grpSp>
      <p:sp>
        <p:nvSpPr>
          <p:cNvPr id="19" name="Rectangle 5">
            <a:extLst>
              <a:ext uri="{FF2B5EF4-FFF2-40B4-BE49-F238E27FC236}">
                <a16:creationId xmlns:a16="http://schemas.microsoft.com/office/drawing/2014/main" id="{130AB0BF-A4BB-4B6B-BC36-72F86AAC9088}"/>
              </a:ext>
            </a:extLst>
          </p:cNvPr>
          <p:cNvSpPr>
            <a:spLocks noChangeArrowheads="1"/>
          </p:cNvSpPr>
          <p:nvPr/>
        </p:nvSpPr>
        <p:spPr bwMode="auto">
          <a:xfrm>
            <a:off x="6745889" y="5492664"/>
            <a:ext cx="3144837" cy="646973"/>
          </a:xfrm>
          <a:prstGeom prst="rect">
            <a:avLst/>
          </a:prstGeom>
          <a:noFill/>
          <a:ln w="9525">
            <a:noFill/>
            <a:miter lim="800000"/>
            <a:headEnd/>
            <a:tailEnd/>
          </a:ln>
          <a:effectLst/>
        </p:spPr>
        <p:txBody>
          <a:bodyPr lIns="92075" tIns="46038" rIns="92075" bIns="46038">
            <a:spAutoFit/>
          </a:body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Requirements</a:t>
            </a:r>
          </a:p>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(Functionality &amp; Quality)</a:t>
            </a:r>
          </a:p>
        </p:txBody>
      </p:sp>
      <p:sp>
        <p:nvSpPr>
          <p:cNvPr id="20" name="Rectangle 16">
            <a:extLst>
              <a:ext uri="{FF2B5EF4-FFF2-40B4-BE49-F238E27FC236}">
                <a16:creationId xmlns:a16="http://schemas.microsoft.com/office/drawing/2014/main" id="{504A70A0-F9ED-AE4B-B1B4-132C54725222}"/>
              </a:ext>
            </a:extLst>
          </p:cNvPr>
          <p:cNvSpPr>
            <a:spLocks noChangeArrowheads="1"/>
          </p:cNvSpPr>
          <p:nvPr/>
        </p:nvSpPr>
        <p:spPr bwMode="auto">
          <a:xfrm>
            <a:off x="2770745" y="4387484"/>
            <a:ext cx="1938031" cy="523862"/>
          </a:xfrm>
          <a:prstGeom prst="rect">
            <a:avLst/>
          </a:prstGeom>
          <a:noFill/>
          <a:ln w="9525">
            <a:noFill/>
            <a:miter lim="800000"/>
            <a:headEnd/>
            <a:tailEnd/>
          </a:ln>
          <a:effectLst/>
        </p:spPr>
        <p:txBody>
          <a:bodyPr wrap="none" lIns="92075" tIns="46038" rIns="92075" bIns="46038">
            <a:spAutoFit/>
          </a:body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FFFFFF"/>
                </a:solidFill>
                <a:effectLst/>
                <a:uLnTx/>
                <a:uFillTx/>
                <a:latin typeface="Montserrat"/>
                <a:ea typeface="+mn-ea"/>
                <a:cs typeface="+mn-cs"/>
              </a:rPr>
              <a:t>Waterfall</a:t>
            </a:r>
          </a:p>
        </p:txBody>
      </p:sp>
      <p:sp>
        <p:nvSpPr>
          <p:cNvPr id="3" name="TextBox 2">
            <a:extLst>
              <a:ext uri="{FF2B5EF4-FFF2-40B4-BE49-F238E27FC236}">
                <a16:creationId xmlns:a16="http://schemas.microsoft.com/office/drawing/2014/main" id="{256CF82E-4BF1-5842-BD45-FC87612E6FE5}"/>
              </a:ext>
            </a:extLst>
          </p:cNvPr>
          <p:cNvSpPr txBox="1"/>
          <p:nvPr/>
        </p:nvSpPr>
        <p:spPr>
          <a:xfrm>
            <a:off x="10718276" y="4637988"/>
            <a:ext cx="0" cy="0"/>
          </a:xfrm>
          <a:prstGeom prst="rect">
            <a:avLst/>
          </a:prstGeom>
        </p:spPr>
        <p:txBody>
          <a:bodyPr vert="horz" wrap="none" lIns="0" tIns="0" rIns="0" bIns="0" rtlCol="0" anchor="t" anchorCtr="0">
            <a:normAutofit fontScale="25000" lnSpcReduction="20000"/>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4050"/>
              </a:solidFill>
              <a:effectLst/>
              <a:uLnTx/>
              <a:uFillTx/>
              <a:latin typeface="Montserrat"/>
              <a:ea typeface="+mn-ea"/>
              <a:cs typeface="+mn-cs"/>
            </a:endParaRPr>
          </a:p>
        </p:txBody>
      </p:sp>
    </p:spTree>
    <p:extLst>
      <p:ext uri="{BB962C8B-B14F-4D97-AF65-F5344CB8AC3E}">
        <p14:creationId xmlns:p14="http://schemas.microsoft.com/office/powerpoint/2010/main" val="12785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anim calcmode="lin" valueType="num">
                                      <p:cBhvr>
                                        <p:cTn id="22" dur="2000" fill="hold"/>
                                        <p:tgtEl>
                                          <p:spTgt spid="8"/>
                                        </p:tgtEl>
                                        <p:attrNameLst>
                                          <p:attrName>style.rotation</p:attrName>
                                        </p:attrNameLst>
                                      </p:cBhvr>
                                      <p:tavLst>
                                        <p:tav tm="0">
                                          <p:val>
                                            <p:fltVal val="720"/>
                                          </p:val>
                                        </p:tav>
                                        <p:tav tm="100000">
                                          <p:val>
                                            <p:fltVal val="0"/>
                                          </p:val>
                                        </p:tav>
                                      </p:tavLst>
                                    </p:anim>
                                    <p:anim calcmode="lin" valueType="num">
                                      <p:cBhvr>
                                        <p:cTn id="23" dur="2000" fill="hold"/>
                                        <p:tgtEl>
                                          <p:spTgt spid="8"/>
                                        </p:tgtEl>
                                        <p:attrNameLst>
                                          <p:attrName>ppt_h</p:attrName>
                                        </p:attrNameLst>
                                      </p:cBhvr>
                                      <p:tavLst>
                                        <p:tav tm="0">
                                          <p:val>
                                            <p:fltVal val="0"/>
                                          </p:val>
                                        </p:tav>
                                        <p:tav tm="100000">
                                          <p:val>
                                            <p:strVal val="#ppt_h"/>
                                          </p:val>
                                        </p:tav>
                                      </p:tavLst>
                                    </p:anim>
                                    <p:anim calcmode="lin" valueType="num">
                                      <p:cBhvr>
                                        <p:cTn id="24" dur="2000" fill="hold"/>
                                        <p:tgtEl>
                                          <p:spTgt spid="8"/>
                                        </p:tgtEl>
                                        <p:attrNameLst>
                                          <p:attrName>ppt_w</p:attrName>
                                        </p:attrNameLst>
                                      </p:cBhvr>
                                      <p:tavLst>
                                        <p:tav tm="0">
                                          <p:val>
                                            <p:fltVal val="0"/>
                                          </p:val>
                                        </p:tav>
                                        <p:tav tm="100000">
                                          <p:val>
                                            <p:strVal val="#ppt_w"/>
                                          </p:val>
                                        </p:tav>
                                      </p:tavLst>
                                    </p:anim>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ox(out)">
                                      <p:cBhvr>
                                        <p:cTn id="39" dur="500"/>
                                        <p:tgtEl>
                                          <p:spTgt spid="16"/>
                                        </p:tgtEl>
                                      </p:cBhvr>
                                    </p:animEffect>
                                  </p:childTnLst>
                                </p:cTn>
                              </p:par>
                              <p:par>
                                <p:cTn id="40" presetID="4" presetClass="entr" presetSubtype="32"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ox(ou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11" grpId="0"/>
      <p:bldP spid="12"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5ABD1E1-E572-EC42-89C2-BD1F2C293D7C}"/>
              </a:ext>
            </a:extLst>
          </p:cNvPr>
          <p:cNvSpPr>
            <a:spLocks noGrp="1"/>
          </p:cNvSpPr>
          <p:nvPr>
            <p:ph type="body" sz="quarter" idx="12"/>
          </p:nvPr>
        </p:nvSpPr>
        <p:spPr/>
        <p:txBody>
          <a:bodyPr/>
          <a:lstStyle/>
          <a:p>
            <a:r>
              <a:rPr lang="en-GB" dirty="0"/>
              <a:t>Scrum Process Overview</a:t>
            </a:r>
            <a:endParaRPr lang="en-US" dirty="0"/>
          </a:p>
        </p:txBody>
      </p:sp>
      <p:pic>
        <p:nvPicPr>
          <p:cNvPr id="6" name="Picture 5" descr="A picture containing text, room&#10;&#10;Description automatically generated">
            <a:extLst>
              <a:ext uri="{FF2B5EF4-FFF2-40B4-BE49-F238E27FC236}">
                <a16:creationId xmlns:a16="http://schemas.microsoft.com/office/drawing/2014/main" id="{05A03305-3D9A-5645-80B7-51787D663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9323" y="1010981"/>
            <a:ext cx="4721235" cy="5118812"/>
          </a:xfrm>
          <a:prstGeom prst="rect">
            <a:avLst/>
          </a:prstGeom>
        </p:spPr>
      </p:pic>
      <p:sp>
        <p:nvSpPr>
          <p:cNvPr id="7" name="Rectangle 6">
            <a:extLst>
              <a:ext uri="{FF2B5EF4-FFF2-40B4-BE49-F238E27FC236}">
                <a16:creationId xmlns:a16="http://schemas.microsoft.com/office/drawing/2014/main" id="{9F8E43A1-8078-F446-A267-BEB70C3B771B}"/>
              </a:ext>
            </a:extLst>
          </p:cNvPr>
          <p:cNvSpPr/>
          <p:nvPr/>
        </p:nvSpPr>
        <p:spPr>
          <a:xfrm>
            <a:off x="3470986" y="4159186"/>
            <a:ext cx="1380930" cy="793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Sprint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Backlog</a:t>
            </a:r>
          </a:p>
        </p:txBody>
      </p:sp>
      <p:sp>
        <p:nvSpPr>
          <p:cNvPr id="8" name="Rectangle 7">
            <a:extLst>
              <a:ext uri="{FF2B5EF4-FFF2-40B4-BE49-F238E27FC236}">
                <a16:creationId xmlns:a16="http://schemas.microsoft.com/office/drawing/2014/main" id="{9E55A227-F15E-8844-81B5-FB1C7CE8654E}"/>
              </a:ext>
            </a:extLst>
          </p:cNvPr>
          <p:cNvSpPr/>
          <p:nvPr/>
        </p:nvSpPr>
        <p:spPr>
          <a:xfrm>
            <a:off x="1506739" y="3427600"/>
            <a:ext cx="1380930" cy="793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Product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Backlog</a:t>
            </a:r>
          </a:p>
        </p:txBody>
      </p:sp>
      <p:sp>
        <p:nvSpPr>
          <p:cNvPr id="10" name="Rectangle 9">
            <a:extLst>
              <a:ext uri="{FF2B5EF4-FFF2-40B4-BE49-F238E27FC236}">
                <a16:creationId xmlns:a16="http://schemas.microsoft.com/office/drawing/2014/main" id="{871C1DBA-5D9F-2D47-AE35-75EF08CC6226}"/>
              </a:ext>
            </a:extLst>
          </p:cNvPr>
          <p:cNvSpPr/>
          <p:nvPr/>
        </p:nvSpPr>
        <p:spPr>
          <a:xfrm>
            <a:off x="8998962" y="3697320"/>
            <a:ext cx="1456475" cy="11809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Potentially</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Shippable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Product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4050"/>
                </a:solidFill>
                <a:effectLst/>
                <a:uLnTx/>
                <a:uFillTx/>
                <a:latin typeface="Montserrat"/>
                <a:ea typeface="+mn-ea"/>
                <a:cs typeface="+mn-cs"/>
              </a:rPr>
              <a:t>Increment</a:t>
            </a:r>
          </a:p>
        </p:txBody>
      </p:sp>
      <p:sp>
        <p:nvSpPr>
          <p:cNvPr id="11" name="Rectangle 10">
            <a:extLst>
              <a:ext uri="{FF2B5EF4-FFF2-40B4-BE49-F238E27FC236}">
                <a16:creationId xmlns:a16="http://schemas.microsoft.com/office/drawing/2014/main" id="{E0B11849-FA5F-114A-969D-3E3A88DE3878}"/>
              </a:ext>
            </a:extLst>
          </p:cNvPr>
          <p:cNvSpPr/>
          <p:nvPr/>
        </p:nvSpPr>
        <p:spPr>
          <a:xfrm>
            <a:off x="1575335" y="4696702"/>
            <a:ext cx="1242911" cy="377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4050"/>
              </a:solidFill>
              <a:effectLst/>
              <a:uLnTx/>
              <a:uFillTx/>
              <a:latin typeface="Montserrat"/>
              <a:ea typeface="+mn-ea"/>
              <a:cs typeface="+mn-cs"/>
            </a:endParaRPr>
          </a:p>
        </p:txBody>
      </p:sp>
      <p:sp>
        <p:nvSpPr>
          <p:cNvPr id="12" name="Rectangle 11">
            <a:extLst>
              <a:ext uri="{FF2B5EF4-FFF2-40B4-BE49-F238E27FC236}">
                <a16:creationId xmlns:a16="http://schemas.microsoft.com/office/drawing/2014/main" id="{980F15FD-5CAA-5940-B67F-55974CF6C98F}"/>
              </a:ext>
            </a:extLst>
          </p:cNvPr>
          <p:cNvSpPr/>
          <p:nvPr/>
        </p:nvSpPr>
        <p:spPr>
          <a:xfrm>
            <a:off x="1575335" y="5110293"/>
            <a:ext cx="1242911" cy="377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4050"/>
              </a:solidFill>
              <a:effectLst/>
              <a:uLnTx/>
              <a:uFillTx/>
              <a:latin typeface="Montserrat"/>
              <a:ea typeface="+mn-ea"/>
              <a:cs typeface="+mn-cs"/>
            </a:endParaRPr>
          </a:p>
        </p:txBody>
      </p:sp>
      <p:sp>
        <p:nvSpPr>
          <p:cNvPr id="13" name="Rectangle 12">
            <a:extLst>
              <a:ext uri="{FF2B5EF4-FFF2-40B4-BE49-F238E27FC236}">
                <a16:creationId xmlns:a16="http://schemas.microsoft.com/office/drawing/2014/main" id="{22FFB8C6-2DA6-4748-BE46-34CA68B06968}"/>
              </a:ext>
            </a:extLst>
          </p:cNvPr>
          <p:cNvSpPr/>
          <p:nvPr/>
        </p:nvSpPr>
        <p:spPr>
          <a:xfrm>
            <a:off x="1575335" y="5523884"/>
            <a:ext cx="1242911" cy="377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4050"/>
              </a:solidFill>
              <a:effectLst/>
              <a:uLnTx/>
              <a:uFillTx/>
              <a:latin typeface="Montserrat"/>
              <a:ea typeface="+mn-ea"/>
              <a:cs typeface="+mn-cs"/>
            </a:endParaRPr>
          </a:p>
        </p:txBody>
      </p:sp>
      <p:sp>
        <p:nvSpPr>
          <p:cNvPr id="19" name="Right Arrow 18">
            <a:extLst>
              <a:ext uri="{FF2B5EF4-FFF2-40B4-BE49-F238E27FC236}">
                <a16:creationId xmlns:a16="http://schemas.microsoft.com/office/drawing/2014/main" id="{C6D71CA7-BDD3-D641-848E-847A694C7DB9}"/>
              </a:ext>
            </a:extLst>
          </p:cNvPr>
          <p:cNvSpPr/>
          <p:nvPr/>
        </p:nvSpPr>
        <p:spPr>
          <a:xfrm rot="5400000">
            <a:off x="2010178" y="4324721"/>
            <a:ext cx="373224" cy="26796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20" name="Right Arrow 19">
            <a:extLst>
              <a:ext uri="{FF2B5EF4-FFF2-40B4-BE49-F238E27FC236}">
                <a16:creationId xmlns:a16="http://schemas.microsoft.com/office/drawing/2014/main" id="{DBCD8816-9148-7B41-AA38-AE0B1006B30A}"/>
              </a:ext>
            </a:extLst>
          </p:cNvPr>
          <p:cNvSpPr/>
          <p:nvPr/>
        </p:nvSpPr>
        <p:spPr>
          <a:xfrm rot="5400000">
            <a:off x="4289962" y="5037645"/>
            <a:ext cx="373224" cy="26796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21" name="Right Arrow 20">
            <a:extLst>
              <a:ext uri="{FF2B5EF4-FFF2-40B4-BE49-F238E27FC236}">
                <a16:creationId xmlns:a16="http://schemas.microsoft.com/office/drawing/2014/main" id="{409C666A-BD8C-0443-AFBC-44BD3D7A732E}"/>
              </a:ext>
            </a:extLst>
          </p:cNvPr>
          <p:cNvSpPr/>
          <p:nvPr/>
        </p:nvSpPr>
        <p:spPr>
          <a:xfrm>
            <a:off x="3111412" y="5449929"/>
            <a:ext cx="1150341" cy="525799"/>
          </a:xfrm>
          <a:prstGeom prst="rightArrow">
            <a:avLst/>
          </a:prstGeom>
          <a:solidFill>
            <a:srgbClr val="00D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22" name="TextBox 21">
            <a:extLst>
              <a:ext uri="{FF2B5EF4-FFF2-40B4-BE49-F238E27FC236}">
                <a16:creationId xmlns:a16="http://schemas.microsoft.com/office/drawing/2014/main" id="{42A30EE0-4AE2-2342-9843-0AE88126841C}"/>
              </a:ext>
            </a:extLst>
          </p:cNvPr>
          <p:cNvSpPr txBox="1"/>
          <p:nvPr/>
        </p:nvSpPr>
        <p:spPr>
          <a:xfrm flipH="1">
            <a:off x="5740207" y="3879174"/>
            <a:ext cx="2118049" cy="709426"/>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2-4 Weeks</a:t>
            </a:r>
          </a:p>
        </p:txBody>
      </p:sp>
      <p:pic>
        <p:nvPicPr>
          <p:cNvPr id="28" name="Graphic 27" descr="Box">
            <a:extLst>
              <a:ext uri="{FF2B5EF4-FFF2-40B4-BE49-F238E27FC236}">
                <a16:creationId xmlns:a16="http://schemas.microsoft.com/office/drawing/2014/main" id="{46C645CD-0BBA-E14B-9A1D-0377668B96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0848" y="4890310"/>
            <a:ext cx="1456474" cy="1456474"/>
          </a:xfrm>
          <a:prstGeom prst="rect">
            <a:avLst/>
          </a:prstGeom>
        </p:spPr>
      </p:pic>
    </p:spTree>
    <p:extLst>
      <p:ext uri="{BB962C8B-B14F-4D97-AF65-F5344CB8AC3E}">
        <p14:creationId xmlns:p14="http://schemas.microsoft.com/office/powerpoint/2010/main" val="320550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5C85752-367A-6A46-8DA9-318EE3E71AAE}"/>
              </a:ext>
            </a:extLst>
          </p:cNvPr>
          <p:cNvSpPr>
            <a:spLocks noGrp="1"/>
          </p:cNvSpPr>
          <p:nvPr>
            <p:ph type="body" sz="quarter" idx="12"/>
          </p:nvPr>
        </p:nvSpPr>
        <p:spPr/>
        <p:txBody>
          <a:bodyPr/>
          <a:lstStyle/>
          <a:p>
            <a:r>
              <a:rPr lang="en-GB" dirty="0"/>
              <a:t>Scrum board</a:t>
            </a:r>
            <a:endParaRPr lang="en-US" dirty="0"/>
          </a:p>
        </p:txBody>
      </p:sp>
      <p:sp>
        <p:nvSpPr>
          <p:cNvPr id="6" name="Folded Corner 5">
            <a:extLst>
              <a:ext uri="{FF2B5EF4-FFF2-40B4-BE49-F238E27FC236}">
                <a16:creationId xmlns:a16="http://schemas.microsoft.com/office/drawing/2014/main" id="{20ACDF2A-0CD6-074F-979E-BB54FF8B0EB1}"/>
              </a:ext>
            </a:extLst>
          </p:cNvPr>
          <p:cNvSpPr/>
          <p:nvPr/>
        </p:nvSpPr>
        <p:spPr>
          <a:xfrm>
            <a:off x="3104381" y="3745230"/>
            <a:ext cx="653143" cy="615821"/>
          </a:xfrm>
          <a:prstGeom prst="foldedCorner">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A</a:t>
            </a:r>
          </a:p>
        </p:txBody>
      </p:sp>
      <p:sp>
        <p:nvSpPr>
          <p:cNvPr id="7" name="Rectangle 6">
            <a:extLst>
              <a:ext uri="{FF2B5EF4-FFF2-40B4-BE49-F238E27FC236}">
                <a16:creationId xmlns:a16="http://schemas.microsoft.com/office/drawing/2014/main" id="{C689C484-2482-5943-AD95-DBD3982BA1E6}"/>
              </a:ext>
            </a:extLst>
          </p:cNvPr>
          <p:cNvSpPr/>
          <p:nvPr/>
        </p:nvSpPr>
        <p:spPr>
          <a:xfrm>
            <a:off x="1212111" y="2202021"/>
            <a:ext cx="1558212" cy="9703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Story #1</a:t>
            </a:r>
          </a:p>
        </p:txBody>
      </p:sp>
      <p:sp>
        <p:nvSpPr>
          <p:cNvPr id="17" name="Folded Corner 16">
            <a:extLst>
              <a:ext uri="{FF2B5EF4-FFF2-40B4-BE49-F238E27FC236}">
                <a16:creationId xmlns:a16="http://schemas.microsoft.com/office/drawing/2014/main" id="{C0EBBCDA-CB8C-6841-B671-6CAC26564DD5}"/>
              </a:ext>
            </a:extLst>
          </p:cNvPr>
          <p:cNvSpPr/>
          <p:nvPr/>
        </p:nvSpPr>
        <p:spPr>
          <a:xfrm>
            <a:off x="3104381" y="5167167"/>
            <a:ext cx="653143" cy="615821"/>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B</a:t>
            </a:r>
          </a:p>
        </p:txBody>
      </p:sp>
      <p:sp>
        <p:nvSpPr>
          <p:cNvPr id="18" name="Folded Corner 17">
            <a:extLst>
              <a:ext uri="{FF2B5EF4-FFF2-40B4-BE49-F238E27FC236}">
                <a16:creationId xmlns:a16="http://schemas.microsoft.com/office/drawing/2014/main" id="{FF9688AD-4B4B-D24C-B76A-24F5C3BEA194}"/>
              </a:ext>
            </a:extLst>
          </p:cNvPr>
          <p:cNvSpPr/>
          <p:nvPr/>
        </p:nvSpPr>
        <p:spPr>
          <a:xfrm>
            <a:off x="3878822" y="5167167"/>
            <a:ext cx="653143" cy="615821"/>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D</a:t>
            </a:r>
          </a:p>
        </p:txBody>
      </p:sp>
      <p:sp>
        <p:nvSpPr>
          <p:cNvPr id="19" name="Folded Corner 18">
            <a:extLst>
              <a:ext uri="{FF2B5EF4-FFF2-40B4-BE49-F238E27FC236}">
                <a16:creationId xmlns:a16="http://schemas.microsoft.com/office/drawing/2014/main" id="{95162A09-060D-C647-8234-94A7FDD51FF4}"/>
              </a:ext>
            </a:extLst>
          </p:cNvPr>
          <p:cNvSpPr/>
          <p:nvPr/>
        </p:nvSpPr>
        <p:spPr>
          <a:xfrm>
            <a:off x="4867856" y="3745230"/>
            <a:ext cx="653143" cy="615821"/>
          </a:xfrm>
          <a:prstGeom prst="foldedCorner">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C</a:t>
            </a:r>
          </a:p>
        </p:txBody>
      </p:sp>
      <p:sp>
        <p:nvSpPr>
          <p:cNvPr id="20" name="Folded Corner 19">
            <a:extLst>
              <a:ext uri="{FF2B5EF4-FFF2-40B4-BE49-F238E27FC236}">
                <a16:creationId xmlns:a16="http://schemas.microsoft.com/office/drawing/2014/main" id="{D8C067F6-FC88-E040-A540-3A3EC4A87BDA}"/>
              </a:ext>
            </a:extLst>
          </p:cNvPr>
          <p:cNvSpPr/>
          <p:nvPr/>
        </p:nvSpPr>
        <p:spPr>
          <a:xfrm>
            <a:off x="6603361" y="3745230"/>
            <a:ext cx="653143" cy="615821"/>
          </a:xfrm>
          <a:prstGeom prst="foldedCorner">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B</a:t>
            </a:r>
          </a:p>
        </p:txBody>
      </p:sp>
      <p:sp>
        <p:nvSpPr>
          <p:cNvPr id="21" name="Folded Corner 20">
            <a:extLst>
              <a:ext uri="{FF2B5EF4-FFF2-40B4-BE49-F238E27FC236}">
                <a16:creationId xmlns:a16="http://schemas.microsoft.com/office/drawing/2014/main" id="{5E587F8F-B295-3948-855F-1F3589E52E94}"/>
              </a:ext>
            </a:extLst>
          </p:cNvPr>
          <p:cNvSpPr/>
          <p:nvPr/>
        </p:nvSpPr>
        <p:spPr>
          <a:xfrm>
            <a:off x="6603361" y="2864495"/>
            <a:ext cx="653143" cy="615821"/>
          </a:xfrm>
          <a:prstGeom prst="folded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C</a:t>
            </a:r>
          </a:p>
        </p:txBody>
      </p:sp>
      <p:sp>
        <p:nvSpPr>
          <p:cNvPr id="22" name="Folded Corner 21">
            <a:extLst>
              <a:ext uri="{FF2B5EF4-FFF2-40B4-BE49-F238E27FC236}">
                <a16:creationId xmlns:a16="http://schemas.microsoft.com/office/drawing/2014/main" id="{AA106C20-7575-9644-B5B1-2906E1B92AC5}"/>
              </a:ext>
            </a:extLst>
          </p:cNvPr>
          <p:cNvSpPr/>
          <p:nvPr/>
        </p:nvSpPr>
        <p:spPr>
          <a:xfrm>
            <a:off x="6603361" y="2202021"/>
            <a:ext cx="653143" cy="615821"/>
          </a:xfrm>
          <a:prstGeom prst="folded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A</a:t>
            </a:r>
          </a:p>
        </p:txBody>
      </p:sp>
      <p:sp>
        <p:nvSpPr>
          <p:cNvPr id="23" name="Folded Corner 22">
            <a:extLst>
              <a:ext uri="{FF2B5EF4-FFF2-40B4-BE49-F238E27FC236}">
                <a16:creationId xmlns:a16="http://schemas.microsoft.com/office/drawing/2014/main" id="{93331115-AF5F-AC47-A9F9-1ED369DD9E3B}"/>
              </a:ext>
            </a:extLst>
          </p:cNvPr>
          <p:cNvSpPr/>
          <p:nvPr/>
        </p:nvSpPr>
        <p:spPr>
          <a:xfrm>
            <a:off x="7396463" y="2202021"/>
            <a:ext cx="653143" cy="615821"/>
          </a:xfrm>
          <a:prstGeom prst="folded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B</a:t>
            </a:r>
          </a:p>
        </p:txBody>
      </p:sp>
      <p:sp>
        <p:nvSpPr>
          <p:cNvPr id="24" name="Folded Corner 23">
            <a:extLst>
              <a:ext uri="{FF2B5EF4-FFF2-40B4-BE49-F238E27FC236}">
                <a16:creationId xmlns:a16="http://schemas.microsoft.com/office/drawing/2014/main" id="{151966F6-0406-4A47-9EF1-DE4CD4508E59}"/>
              </a:ext>
            </a:extLst>
          </p:cNvPr>
          <p:cNvSpPr/>
          <p:nvPr/>
        </p:nvSpPr>
        <p:spPr>
          <a:xfrm>
            <a:off x="6603361" y="5167167"/>
            <a:ext cx="653143" cy="615821"/>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A</a:t>
            </a:r>
          </a:p>
        </p:txBody>
      </p:sp>
      <p:sp>
        <p:nvSpPr>
          <p:cNvPr id="25" name="Folded Corner 24">
            <a:extLst>
              <a:ext uri="{FF2B5EF4-FFF2-40B4-BE49-F238E27FC236}">
                <a16:creationId xmlns:a16="http://schemas.microsoft.com/office/drawing/2014/main" id="{B1D0DB87-1251-0A49-8E1D-7C9373AC7574}"/>
              </a:ext>
            </a:extLst>
          </p:cNvPr>
          <p:cNvSpPr/>
          <p:nvPr/>
        </p:nvSpPr>
        <p:spPr>
          <a:xfrm>
            <a:off x="6603361" y="5894528"/>
            <a:ext cx="653143" cy="615821"/>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Task C</a:t>
            </a:r>
          </a:p>
        </p:txBody>
      </p:sp>
      <p:sp>
        <p:nvSpPr>
          <p:cNvPr id="26" name="Rectangle 25">
            <a:extLst>
              <a:ext uri="{FF2B5EF4-FFF2-40B4-BE49-F238E27FC236}">
                <a16:creationId xmlns:a16="http://schemas.microsoft.com/office/drawing/2014/main" id="{FA603D3A-8EED-5541-A543-AFD30D228FA6}"/>
              </a:ext>
            </a:extLst>
          </p:cNvPr>
          <p:cNvSpPr/>
          <p:nvPr/>
        </p:nvSpPr>
        <p:spPr>
          <a:xfrm>
            <a:off x="1212111" y="3745230"/>
            <a:ext cx="1558212" cy="970384"/>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Story #1</a:t>
            </a:r>
          </a:p>
        </p:txBody>
      </p:sp>
      <p:sp>
        <p:nvSpPr>
          <p:cNvPr id="27" name="Rectangle 26">
            <a:extLst>
              <a:ext uri="{FF2B5EF4-FFF2-40B4-BE49-F238E27FC236}">
                <a16:creationId xmlns:a16="http://schemas.microsoft.com/office/drawing/2014/main" id="{49BB0E62-F2CB-C346-94A4-8916DD4F9D11}"/>
              </a:ext>
            </a:extLst>
          </p:cNvPr>
          <p:cNvSpPr/>
          <p:nvPr/>
        </p:nvSpPr>
        <p:spPr>
          <a:xfrm>
            <a:off x="1212111" y="5167167"/>
            <a:ext cx="1558212" cy="9703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Story #1</a:t>
            </a:r>
          </a:p>
        </p:txBody>
      </p:sp>
      <p:sp>
        <p:nvSpPr>
          <p:cNvPr id="28" name="TextBox 27">
            <a:extLst>
              <a:ext uri="{FF2B5EF4-FFF2-40B4-BE49-F238E27FC236}">
                <a16:creationId xmlns:a16="http://schemas.microsoft.com/office/drawing/2014/main" id="{46CDC463-77DD-8C49-98BD-AB7D02FA04B6}"/>
              </a:ext>
            </a:extLst>
          </p:cNvPr>
          <p:cNvSpPr txBox="1"/>
          <p:nvPr/>
        </p:nvSpPr>
        <p:spPr>
          <a:xfrm>
            <a:off x="1158864" y="1589757"/>
            <a:ext cx="1688841" cy="312850"/>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Stories</a:t>
            </a:r>
          </a:p>
        </p:txBody>
      </p:sp>
      <p:sp>
        <p:nvSpPr>
          <p:cNvPr id="29" name="TextBox 28">
            <a:extLst>
              <a:ext uri="{FF2B5EF4-FFF2-40B4-BE49-F238E27FC236}">
                <a16:creationId xmlns:a16="http://schemas.microsoft.com/office/drawing/2014/main" id="{E91BE6F4-CCFB-8742-9258-4C90827D5416}"/>
              </a:ext>
            </a:extLst>
          </p:cNvPr>
          <p:cNvSpPr txBox="1"/>
          <p:nvPr/>
        </p:nvSpPr>
        <p:spPr>
          <a:xfrm>
            <a:off x="2931528" y="1418245"/>
            <a:ext cx="1688841" cy="615820"/>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Not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started</a:t>
            </a:r>
          </a:p>
        </p:txBody>
      </p:sp>
      <p:sp>
        <p:nvSpPr>
          <p:cNvPr id="30" name="TextBox 29">
            <a:extLst>
              <a:ext uri="{FF2B5EF4-FFF2-40B4-BE49-F238E27FC236}">
                <a16:creationId xmlns:a16="http://schemas.microsoft.com/office/drawing/2014/main" id="{9B7C7C5F-92B5-7D43-8F03-C4D8623519D3}"/>
              </a:ext>
            </a:extLst>
          </p:cNvPr>
          <p:cNvSpPr txBox="1"/>
          <p:nvPr/>
        </p:nvSpPr>
        <p:spPr>
          <a:xfrm>
            <a:off x="4729752" y="1589757"/>
            <a:ext cx="1688841" cy="312850"/>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In progress</a:t>
            </a:r>
          </a:p>
        </p:txBody>
      </p:sp>
      <p:sp>
        <p:nvSpPr>
          <p:cNvPr id="31" name="TextBox 30">
            <a:extLst>
              <a:ext uri="{FF2B5EF4-FFF2-40B4-BE49-F238E27FC236}">
                <a16:creationId xmlns:a16="http://schemas.microsoft.com/office/drawing/2014/main" id="{BF8D4E96-7DC6-0B45-AB12-9E9562EBD0AC}"/>
              </a:ext>
            </a:extLst>
          </p:cNvPr>
          <p:cNvSpPr txBox="1"/>
          <p:nvPr/>
        </p:nvSpPr>
        <p:spPr>
          <a:xfrm>
            <a:off x="6497902" y="1589757"/>
            <a:ext cx="1688841" cy="312850"/>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050"/>
                </a:solidFill>
                <a:effectLst/>
                <a:uLnTx/>
                <a:uFillTx/>
                <a:latin typeface="Montserrat"/>
                <a:ea typeface="+mn-ea"/>
                <a:cs typeface="+mn-cs"/>
              </a:rPr>
              <a:t>Done</a:t>
            </a:r>
          </a:p>
        </p:txBody>
      </p:sp>
      <p:cxnSp>
        <p:nvCxnSpPr>
          <p:cNvPr id="33" name="Straight Connector 32">
            <a:extLst>
              <a:ext uri="{FF2B5EF4-FFF2-40B4-BE49-F238E27FC236}">
                <a16:creationId xmlns:a16="http://schemas.microsoft.com/office/drawing/2014/main" id="{1FBAF2C2-6371-464F-BA4F-82B8558BABDB}"/>
              </a:ext>
            </a:extLst>
          </p:cNvPr>
          <p:cNvCxnSpPr/>
          <p:nvPr/>
        </p:nvCxnSpPr>
        <p:spPr>
          <a:xfrm>
            <a:off x="2926927" y="1492890"/>
            <a:ext cx="0" cy="47772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89853D-25D9-4942-AB6F-5DAD37BB3D91}"/>
              </a:ext>
            </a:extLst>
          </p:cNvPr>
          <p:cNvCxnSpPr/>
          <p:nvPr/>
        </p:nvCxnSpPr>
        <p:spPr>
          <a:xfrm>
            <a:off x="4690409" y="1492890"/>
            <a:ext cx="0" cy="47772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DE8419-C277-2844-A3BF-37524F6AAD26}"/>
              </a:ext>
            </a:extLst>
          </p:cNvPr>
          <p:cNvCxnSpPr/>
          <p:nvPr/>
        </p:nvCxnSpPr>
        <p:spPr>
          <a:xfrm>
            <a:off x="6435237" y="1492890"/>
            <a:ext cx="0" cy="47772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DB8011-178A-9F43-8307-892FC09B5537}"/>
              </a:ext>
            </a:extLst>
          </p:cNvPr>
          <p:cNvCxnSpPr>
            <a:cxnSpLocks/>
          </p:cNvCxnSpPr>
          <p:nvPr/>
        </p:nvCxnSpPr>
        <p:spPr>
          <a:xfrm flipH="1">
            <a:off x="1212112" y="2034065"/>
            <a:ext cx="7089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4510049-5B54-9E49-95B0-E7AFDB1430AF}"/>
              </a:ext>
            </a:extLst>
          </p:cNvPr>
          <p:cNvCxnSpPr>
            <a:cxnSpLocks/>
          </p:cNvCxnSpPr>
          <p:nvPr/>
        </p:nvCxnSpPr>
        <p:spPr>
          <a:xfrm flipH="1">
            <a:off x="1212112" y="3554955"/>
            <a:ext cx="70892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A475A7-5BBB-0A4A-AE2A-3A16787F1480}"/>
              </a:ext>
            </a:extLst>
          </p:cNvPr>
          <p:cNvCxnSpPr>
            <a:cxnSpLocks/>
          </p:cNvCxnSpPr>
          <p:nvPr/>
        </p:nvCxnSpPr>
        <p:spPr>
          <a:xfrm flipH="1">
            <a:off x="1212112" y="4945216"/>
            <a:ext cx="708924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73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Placeholder 66">
            <a:extLst>
              <a:ext uri="{FF2B5EF4-FFF2-40B4-BE49-F238E27FC236}">
                <a16:creationId xmlns:a16="http://schemas.microsoft.com/office/drawing/2014/main" id="{876FD701-2F03-EB4E-8869-A9235890CF4A}"/>
              </a:ext>
            </a:extLst>
          </p:cNvPr>
          <p:cNvSpPr>
            <a:spLocks noGrp="1"/>
          </p:cNvSpPr>
          <p:nvPr>
            <p:ph type="body" sz="quarter" idx="12"/>
          </p:nvPr>
        </p:nvSpPr>
        <p:spPr/>
        <p:txBody>
          <a:bodyPr/>
          <a:lstStyle/>
          <a:p>
            <a:r>
              <a:rPr lang="en-GB" dirty="0"/>
              <a:t>Kanban Boards</a:t>
            </a:r>
            <a:endParaRPr lang="en-US" dirty="0"/>
          </a:p>
        </p:txBody>
      </p:sp>
      <p:sp>
        <p:nvSpPr>
          <p:cNvPr id="6" name="TextBox 5">
            <a:extLst>
              <a:ext uri="{FF2B5EF4-FFF2-40B4-BE49-F238E27FC236}">
                <a16:creationId xmlns:a16="http://schemas.microsoft.com/office/drawing/2014/main" id="{05D44E9F-AE03-41CF-A8EB-A945982E731A}"/>
              </a:ext>
            </a:extLst>
          </p:cNvPr>
          <p:cNvSpPr txBox="1"/>
          <p:nvPr/>
        </p:nvSpPr>
        <p:spPr>
          <a:xfrm>
            <a:off x="1524000" y="6858000"/>
            <a:ext cx="9144000"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4050"/>
                </a:solidFill>
                <a:effectLst/>
                <a:uLnTx/>
                <a:uFillTx/>
                <a:latin typeface="Montserrat"/>
                <a:ea typeface="+mn-ea"/>
                <a:cs typeface="+mn-cs"/>
                <a:hlinkClick r:id="rId3" tooltip="https://pm.stackexchange.com/questions/23718/how-are-user-stories-and-tasks-managed-in-scrum"/>
              </a:rPr>
              <a:t>This Photo</a:t>
            </a:r>
            <a:r>
              <a:rPr kumimoji="0" lang="en-GB" sz="900" b="0" i="0" u="none" strike="noStrike" kern="1200" cap="none" spc="0" normalizeH="0" baseline="0" noProof="0">
                <a:ln>
                  <a:noFill/>
                </a:ln>
                <a:solidFill>
                  <a:srgbClr val="004050"/>
                </a:solidFill>
                <a:effectLst/>
                <a:uLnTx/>
                <a:uFillTx/>
                <a:latin typeface="Montserrat"/>
                <a:ea typeface="+mn-ea"/>
                <a:cs typeface="+mn-cs"/>
              </a:rPr>
              <a:t> by Unknown Author is licensed under </a:t>
            </a:r>
            <a:r>
              <a:rPr kumimoji="0" lang="en-GB" sz="900" b="0" i="0" u="none" strike="noStrike" kern="1200" cap="none" spc="0" normalizeH="0" baseline="0" noProof="0">
                <a:ln>
                  <a:noFill/>
                </a:ln>
                <a:solidFill>
                  <a:srgbClr val="004050"/>
                </a:solidFill>
                <a:effectLst/>
                <a:uLnTx/>
                <a:uFillTx/>
                <a:latin typeface="Montserrat"/>
                <a:ea typeface="+mn-ea"/>
                <a:cs typeface="+mn-cs"/>
                <a:hlinkClick r:id="rId4" tooltip="https://creativecommons.org/licenses/by-sa/3.0/"/>
              </a:rPr>
              <a:t>CC BY-SA</a:t>
            </a:r>
            <a:endParaRPr kumimoji="0" lang="en-GB" sz="900" b="0" i="0" u="none" strike="noStrike" kern="1200" cap="none" spc="0" normalizeH="0" baseline="0" noProof="0">
              <a:ln>
                <a:noFill/>
              </a:ln>
              <a:solidFill>
                <a:srgbClr val="004050"/>
              </a:solidFill>
              <a:effectLst/>
              <a:uLnTx/>
              <a:uFillTx/>
              <a:latin typeface="Montserrat"/>
              <a:ea typeface="+mn-ea"/>
              <a:cs typeface="+mn-cs"/>
            </a:endParaRPr>
          </a:p>
        </p:txBody>
      </p:sp>
      <p:grpSp>
        <p:nvGrpSpPr>
          <p:cNvPr id="66" name="Group 65">
            <a:extLst>
              <a:ext uri="{FF2B5EF4-FFF2-40B4-BE49-F238E27FC236}">
                <a16:creationId xmlns:a16="http://schemas.microsoft.com/office/drawing/2014/main" id="{85F1B97C-7D45-8E45-9C20-24109DB9FEE0}"/>
              </a:ext>
            </a:extLst>
          </p:cNvPr>
          <p:cNvGrpSpPr/>
          <p:nvPr/>
        </p:nvGrpSpPr>
        <p:grpSpPr>
          <a:xfrm>
            <a:off x="1212111" y="1623032"/>
            <a:ext cx="9191204" cy="4510944"/>
            <a:chOff x="2053646" y="1412778"/>
            <a:chExt cx="8216248" cy="4032446"/>
          </a:xfrm>
        </p:grpSpPr>
        <p:cxnSp>
          <p:nvCxnSpPr>
            <p:cNvPr id="5" name="Straight Connector 4">
              <a:extLst>
                <a:ext uri="{FF2B5EF4-FFF2-40B4-BE49-F238E27FC236}">
                  <a16:creationId xmlns:a16="http://schemas.microsoft.com/office/drawing/2014/main" id="{7FC0E211-2602-084A-BAAA-E7B59646FAC5}"/>
                </a:ext>
              </a:extLst>
            </p:cNvPr>
            <p:cNvCxnSpPr>
              <a:cxnSpLocks/>
            </p:cNvCxnSpPr>
            <p:nvPr/>
          </p:nvCxnSpPr>
          <p:spPr>
            <a:xfrm flipH="1">
              <a:off x="2135561" y="2127372"/>
              <a:ext cx="801418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C05553-648B-CB44-BDF3-8E3E849DA4C2}"/>
                </a:ext>
              </a:extLst>
            </p:cNvPr>
            <p:cNvCxnSpPr>
              <a:cxnSpLocks/>
            </p:cNvCxnSpPr>
            <p:nvPr/>
          </p:nvCxnSpPr>
          <p:spPr>
            <a:xfrm flipV="1">
              <a:off x="4141644" y="1828800"/>
              <a:ext cx="0" cy="361642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A963C1-4F41-6645-B974-24BE3019FF75}"/>
                </a:ext>
              </a:extLst>
            </p:cNvPr>
            <p:cNvCxnSpPr>
              <a:cxnSpLocks/>
            </p:cNvCxnSpPr>
            <p:nvPr/>
          </p:nvCxnSpPr>
          <p:spPr>
            <a:xfrm flipV="1">
              <a:off x="5140019" y="1412778"/>
              <a:ext cx="0" cy="4032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557DFA-BCC9-FD4A-B748-0BA4A6F97733}"/>
                </a:ext>
              </a:extLst>
            </p:cNvPr>
            <p:cNvCxnSpPr>
              <a:cxnSpLocks/>
            </p:cNvCxnSpPr>
            <p:nvPr/>
          </p:nvCxnSpPr>
          <p:spPr>
            <a:xfrm flipV="1">
              <a:off x="7118108" y="1412778"/>
              <a:ext cx="0" cy="4032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EE815DF-C4C2-F542-A4C0-143F341DB393}"/>
                </a:ext>
              </a:extLst>
            </p:cNvPr>
            <p:cNvCxnSpPr>
              <a:cxnSpLocks/>
            </p:cNvCxnSpPr>
            <p:nvPr/>
          </p:nvCxnSpPr>
          <p:spPr>
            <a:xfrm flipV="1">
              <a:off x="9124190" y="1412778"/>
              <a:ext cx="0" cy="4032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181584-2DB2-E340-9560-BD1760CE9770}"/>
                </a:ext>
              </a:extLst>
            </p:cNvPr>
            <p:cNvCxnSpPr>
              <a:cxnSpLocks/>
            </p:cNvCxnSpPr>
            <p:nvPr/>
          </p:nvCxnSpPr>
          <p:spPr>
            <a:xfrm flipV="1">
              <a:off x="3143268" y="1412778"/>
              <a:ext cx="0" cy="4032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FC78CB4-F7E6-4B45-A0D8-29FEE648A1DC}"/>
                </a:ext>
              </a:extLst>
            </p:cNvPr>
            <p:cNvCxnSpPr>
              <a:cxnSpLocks/>
            </p:cNvCxnSpPr>
            <p:nvPr/>
          </p:nvCxnSpPr>
          <p:spPr>
            <a:xfrm flipV="1">
              <a:off x="6138395" y="1828800"/>
              <a:ext cx="0" cy="361642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A1613F-BF4A-0146-949C-7AE9A4AF130E}"/>
                </a:ext>
              </a:extLst>
            </p:cNvPr>
            <p:cNvCxnSpPr>
              <a:cxnSpLocks/>
            </p:cNvCxnSpPr>
            <p:nvPr/>
          </p:nvCxnSpPr>
          <p:spPr>
            <a:xfrm flipV="1">
              <a:off x="8144477" y="1828800"/>
              <a:ext cx="0" cy="361642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9" name="Folded Corner 18">
              <a:extLst>
                <a:ext uri="{FF2B5EF4-FFF2-40B4-BE49-F238E27FC236}">
                  <a16:creationId xmlns:a16="http://schemas.microsoft.com/office/drawing/2014/main" id="{304AD2FF-44B0-034B-9430-2A225518837D}"/>
                </a:ext>
              </a:extLst>
            </p:cNvPr>
            <p:cNvSpPr/>
            <p:nvPr/>
          </p:nvSpPr>
          <p:spPr>
            <a:xfrm>
              <a:off x="2142182" y="228141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0" name="Folded Corner 19">
              <a:extLst>
                <a:ext uri="{FF2B5EF4-FFF2-40B4-BE49-F238E27FC236}">
                  <a16:creationId xmlns:a16="http://schemas.microsoft.com/office/drawing/2014/main" id="{5BE54316-DBEA-B34A-B36C-C829B8F987B1}"/>
                </a:ext>
              </a:extLst>
            </p:cNvPr>
            <p:cNvSpPr/>
            <p:nvPr/>
          </p:nvSpPr>
          <p:spPr>
            <a:xfrm>
              <a:off x="2627374" y="228141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1" name="Folded Corner 20">
              <a:extLst>
                <a:ext uri="{FF2B5EF4-FFF2-40B4-BE49-F238E27FC236}">
                  <a16:creationId xmlns:a16="http://schemas.microsoft.com/office/drawing/2014/main" id="{816D4EF7-5FE4-2D4B-B5C0-4581060030E0}"/>
                </a:ext>
              </a:extLst>
            </p:cNvPr>
            <p:cNvSpPr/>
            <p:nvPr/>
          </p:nvSpPr>
          <p:spPr>
            <a:xfrm>
              <a:off x="2142182" y="280393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2" name="Folded Corner 21">
              <a:extLst>
                <a:ext uri="{FF2B5EF4-FFF2-40B4-BE49-F238E27FC236}">
                  <a16:creationId xmlns:a16="http://schemas.microsoft.com/office/drawing/2014/main" id="{0FB2D723-E1D0-834C-A7A2-45685B952AFE}"/>
                </a:ext>
              </a:extLst>
            </p:cNvPr>
            <p:cNvSpPr/>
            <p:nvPr/>
          </p:nvSpPr>
          <p:spPr>
            <a:xfrm>
              <a:off x="2627374" y="280393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3" name="Folded Corner 22">
              <a:extLst>
                <a:ext uri="{FF2B5EF4-FFF2-40B4-BE49-F238E27FC236}">
                  <a16:creationId xmlns:a16="http://schemas.microsoft.com/office/drawing/2014/main" id="{F77060AE-3C25-0F4C-823A-BDC4E43962AE}"/>
                </a:ext>
              </a:extLst>
            </p:cNvPr>
            <p:cNvSpPr/>
            <p:nvPr/>
          </p:nvSpPr>
          <p:spPr>
            <a:xfrm>
              <a:off x="2142182" y="335443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4" name="Folded Corner 23">
              <a:extLst>
                <a:ext uri="{FF2B5EF4-FFF2-40B4-BE49-F238E27FC236}">
                  <a16:creationId xmlns:a16="http://schemas.microsoft.com/office/drawing/2014/main" id="{34988F91-1CB6-D64A-AB46-C349ED3C1D6E}"/>
                </a:ext>
              </a:extLst>
            </p:cNvPr>
            <p:cNvSpPr/>
            <p:nvPr/>
          </p:nvSpPr>
          <p:spPr>
            <a:xfrm>
              <a:off x="2627374" y="335443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5" name="Folded Corner 24">
              <a:extLst>
                <a:ext uri="{FF2B5EF4-FFF2-40B4-BE49-F238E27FC236}">
                  <a16:creationId xmlns:a16="http://schemas.microsoft.com/office/drawing/2014/main" id="{57F7D8F7-5770-0B46-BEB7-C676D8EC0014}"/>
                </a:ext>
              </a:extLst>
            </p:cNvPr>
            <p:cNvSpPr/>
            <p:nvPr/>
          </p:nvSpPr>
          <p:spPr>
            <a:xfrm>
              <a:off x="2142182" y="3886284"/>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6" name="Folded Corner 25">
              <a:extLst>
                <a:ext uri="{FF2B5EF4-FFF2-40B4-BE49-F238E27FC236}">
                  <a16:creationId xmlns:a16="http://schemas.microsoft.com/office/drawing/2014/main" id="{6ED3CBF5-4591-3A46-9FA7-EE6EC3EAE110}"/>
                </a:ext>
              </a:extLst>
            </p:cNvPr>
            <p:cNvSpPr/>
            <p:nvPr/>
          </p:nvSpPr>
          <p:spPr>
            <a:xfrm>
              <a:off x="2627374" y="3886284"/>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7" name="Folded Corner 26">
              <a:extLst>
                <a:ext uri="{FF2B5EF4-FFF2-40B4-BE49-F238E27FC236}">
                  <a16:creationId xmlns:a16="http://schemas.microsoft.com/office/drawing/2014/main" id="{96C244A8-CD3B-2D41-805D-4428A5B50EF1}"/>
                </a:ext>
              </a:extLst>
            </p:cNvPr>
            <p:cNvSpPr/>
            <p:nvPr/>
          </p:nvSpPr>
          <p:spPr>
            <a:xfrm>
              <a:off x="2142182" y="447411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28" name="Folded Corner 27">
              <a:extLst>
                <a:ext uri="{FF2B5EF4-FFF2-40B4-BE49-F238E27FC236}">
                  <a16:creationId xmlns:a16="http://schemas.microsoft.com/office/drawing/2014/main" id="{91D9A9B1-113C-D645-BAE5-C335F80A3809}"/>
                </a:ext>
              </a:extLst>
            </p:cNvPr>
            <p:cNvSpPr/>
            <p:nvPr/>
          </p:nvSpPr>
          <p:spPr>
            <a:xfrm>
              <a:off x="2627374" y="447411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0" name="Rectangle 29">
              <a:extLst>
                <a:ext uri="{FF2B5EF4-FFF2-40B4-BE49-F238E27FC236}">
                  <a16:creationId xmlns:a16="http://schemas.microsoft.com/office/drawing/2014/main" id="{49A34308-DC17-1F4A-9DBE-42500FC1C1DE}"/>
                </a:ext>
              </a:extLst>
            </p:cNvPr>
            <p:cNvSpPr/>
            <p:nvPr/>
          </p:nvSpPr>
          <p:spPr>
            <a:xfrm>
              <a:off x="3587630" y="2509992"/>
              <a:ext cx="461858" cy="4424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29" name="Folded Corner 28">
              <a:extLst>
                <a:ext uri="{FF2B5EF4-FFF2-40B4-BE49-F238E27FC236}">
                  <a16:creationId xmlns:a16="http://schemas.microsoft.com/office/drawing/2014/main" id="{16976ED0-BC1A-4742-B3D9-60B4CBFF3A4A}"/>
                </a:ext>
              </a:extLst>
            </p:cNvPr>
            <p:cNvSpPr/>
            <p:nvPr/>
          </p:nvSpPr>
          <p:spPr>
            <a:xfrm>
              <a:off x="3457798" y="2309411"/>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1" name="Rectangle 30">
              <a:extLst>
                <a:ext uri="{FF2B5EF4-FFF2-40B4-BE49-F238E27FC236}">
                  <a16:creationId xmlns:a16="http://schemas.microsoft.com/office/drawing/2014/main" id="{22354076-8779-1F49-AFB7-20D08BCF423E}"/>
                </a:ext>
              </a:extLst>
            </p:cNvPr>
            <p:cNvSpPr/>
            <p:nvPr/>
          </p:nvSpPr>
          <p:spPr>
            <a:xfrm>
              <a:off x="3587630" y="3548279"/>
              <a:ext cx="461858" cy="4424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32" name="Folded Corner 31">
              <a:extLst>
                <a:ext uri="{FF2B5EF4-FFF2-40B4-BE49-F238E27FC236}">
                  <a16:creationId xmlns:a16="http://schemas.microsoft.com/office/drawing/2014/main" id="{721B15F3-3E99-A54C-A8E7-3F923C29A203}"/>
                </a:ext>
              </a:extLst>
            </p:cNvPr>
            <p:cNvSpPr/>
            <p:nvPr/>
          </p:nvSpPr>
          <p:spPr>
            <a:xfrm>
              <a:off x="3457798" y="3347698"/>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3" name="Rectangle 32">
              <a:extLst>
                <a:ext uri="{FF2B5EF4-FFF2-40B4-BE49-F238E27FC236}">
                  <a16:creationId xmlns:a16="http://schemas.microsoft.com/office/drawing/2014/main" id="{80A7C3A8-D8AA-D941-97F5-15DE4D876792}"/>
                </a:ext>
              </a:extLst>
            </p:cNvPr>
            <p:cNvSpPr/>
            <p:nvPr/>
          </p:nvSpPr>
          <p:spPr>
            <a:xfrm>
              <a:off x="5558014" y="2509992"/>
              <a:ext cx="461858" cy="442406"/>
            </a:xfrm>
            <a:prstGeom prst="rect">
              <a:avLst/>
            </a:prstGeom>
            <a:solidFill>
              <a:srgbClr val="00D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34" name="Folded Corner 33">
              <a:extLst>
                <a:ext uri="{FF2B5EF4-FFF2-40B4-BE49-F238E27FC236}">
                  <a16:creationId xmlns:a16="http://schemas.microsoft.com/office/drawing/2014/main" id="{73975226-1BDD-B14B-AB3F-1770CFD0839F}"/>
                </a:ext>
              </a:extLst>
            </p:cNvPr>
            <p:cNvSpPr/>
            <p:nvPr/>
          </p:nvSpPr>
          <p:spPr>
            <a:xfrm>
              <a:off x="5428182" y="2309411"/>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5" name="Rectangle 34">
              <a:extLst>
                <a:ext uri="{FF2B5EF4-FFF2-40B4-BE49-F238E27FC236}">
                  <a16:creationId xmlns:a16="http://schemas.microsoft.com/office/drawing/2014/main" id="{52F069AB-2360-AA42-9B74-0891EEF87A5A}"/>
                </a:ext>
              </a:extLst>
            </p:cNvPr>
            <p:cNvSpPr/>
            <p:nvPr/>
          </p:nvSpPr>
          <p:spPr>
            <a:xfrm>
              <a:off x="5558014" y="3548278"/>
              <a:ext cx="461858" cy="442406"/>
            </a:xfrm>
            <a:prstGeom prst="rect">
              <a:avLst/>
            </a:prstGeom>
            <a:solidFill>
              <a:srgbClr val="00D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36" name="Folded Corner 35">
              <a:extLst>
                <a:ext uri="{FF2B5EF4-FFF2-40B4-BE49-F238E27FC236}">
                  <a16:creationId xmlns:a16="http://schemas.microsoft.com/office/drawing/2014/main" id="{C0F97CAE-5821-834D-9950-7C3DA93E50FF}"/>
                </a:ext>
              </a:extLst>
            </p:cNvPr>
            <p:cNvSpPr/>
            <p:nvPr/>
          </p:nvSpPr>
          <p:spPr>
            <a:xfrm>
              <a:off x="5428182" y="3347697"/>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7" name="Rectangle 36">
              <a:extLst>
                <a:ext uri="{FF2B5EF4-FFF2-40B4-BE49-F238E27FC236}">
                  <a16:creationId xmlns:a16="http://schemas.microsoft.com/office/drawing/2014/main" id="{A00A68C6-12B5-0548-AE9D-2A17E0B8847F}"/>
                </a:ext>
              </a:extLst>
            </p:cNvPr>
            <p:cNvSpPr/>
            <p:nvPr/>
          </p:nvSpPr>
          <p:spPr>
            <a:xfrm>
              <a:off x="5558014" y="4675054"/>
              <a:ext cx="461858" cy="442406"/>
            </a:xfrm>
            <a:prstGeom prst="rect">
              <a:avLst/>
            </a:prstGeom>
            <a:solidFill>
              <a:srgbClr val="00D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38" name="Folded Corner 37">
              <a:extLst>
                <a:ext uri="{FF2B5EF4-FFF2-40B4-BE49-F238E27FC236}">
                  <a16:creationId xmlns:a16="http://schemas.microsoft.com/office/drawing/2014/main" id="{950CED90-F538-FA4E-B76C-32C3E285C142}"/>
                </a:ext>
              </a:extLst>
            </p:cNvPr>
            <p:cNvSpPr/>
            <p:nvPr/>
          </p:nvSpPr>
          <p:spPr>
            <a:xfrm>
              <a:off x="5428182" y="447447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39" name="Folded Corner 38">
              <a:extLst>
                <a:ext uri="{FF2B5EF4-FFF2-40B4-BE49-F238E27FC236}">
                  <a16:creationId xmlns:a16="http://schemas.microsoft.com/office/drawing/2014/main" id="{977ED24B-B28F-B14F-ABD0-2DF72AA4D881}"/>
                </a:ext>
              </a:extLst>
            </p:cNvPr>
            <p:cNvSpPr/>
            <p:nvPr/>
          </p:nvSpPr>
          <p:spPr>
            <a:xfrm>
              <a:off x="4490185" y="2309411"/>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0" name="Folded Corner 39">
              <a:extLst>
                <a:ext uri="{FF2B5EF4-FFF2-40B4-BE49-F238E27FC236}">
                  <a16:creationId xmlns:a16="http://schemas.microsoft.com/office/drawing/2014/main" id="{02031DA8-2B1F-464B-8BBB-A2214047912B}"/>
                </a:ext>
              </a:extLst>
            </p:cNvPr>
            <p:cNvSpPr/>
            <p:nvPr/>
          </p:nvSpPr>
          <p:spPr>
            <a:xfrm>
              <a:off x="6466469" y="2309411"/>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1" name="Folded Corner 40">
              <a:extLst>
                <a:ext uri="{FF2B5EF4-FFF2-40B4-BE49-F238E27FC236}">
                  <a16:creationId xmlns:a16="http://schemas.microsoft.com/office/drawing/2014/main" id="{BFE4DA4B-46BC-9C45-B874-A414104DC9F0}"/>
                </a:ext>
              </a:extLst>
            </p:cNvPr>
            <p:cNvSpPr/>
            <p:nvPr/>
          </p:nvSpPr>
          <p:spPr>
            <a:xfrm>
              <a:off x="6466469" y="2816755"/>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2" name="Rectangle 41">
              <a:extLst>
                <a:ext uri="{FF2B5EF4-FFF2-40B4-BE49-F238E27FC236}">
                  <a16:creationId xmlns:a16="http://schemas.microsoft.com/office/drawing/2014/main" id="{EFD651A9-EEDD-EC44-BEC9-616304022172}"/>
                </a:ext>
              </a:extLst>
            </p:cNvPr>
            <p:cNvSpPr/>
            <p:nvPr/>
          </p:nvSpPr>
          <p:spPr>
            <a:xfrm>
              <a:off x="7587392" y="2509992"/>
              <a:ext cx="461858" cy="4424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43" name="Folded Corner 42">
              <a:extLst>
                <a:ext uri="{FF2B5EF4-FFF2-40B4-BE49-F238E27FC236}">
                  <a16:creationId xmlns:a16="http://schemas.microsoft.com/office/drawing/2014/main" id="{231A2661-07A1-3042-AD66-23E0BD3165B3}"/>
                </a:ext>
              </a:extLst>
            </p:cNvPr>
            <p:cNvSpPr/>
            <p:nvPr/>
          </p:nvSpPr>
          <p:spPr>
            <a:xfrm>
              <a:off x="7457560" y="2309411"/>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4" name="Rectangle 43">
              <a:extLst>
                <a:ext uri="{FF2B5EF4-FFF2-40B4-BE49-F238E27FC236}">
                  <a16:creationId xmlns:a16="http://schemas.microsoft.com/office/drawing/2014/main" id="{CDACB92F-F383-4A4C-8B97-8E78D39AA89A}"/>
                </a:ext>
              </a:extLst>
            </p:cNvPr>
            <p:cNvSpPr/>
            <p:nvPr/>
          </p:nvSpPr>
          <p:spPr>
            <a:xfrm>
              <a:off x="7587392" y="3554177"/>
              <a:ext cx="461858" cy="4424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45" name="Folded Corner 44">
              <a:extLst>
                <a:ext uri="{FF2B5EF4-FFF2-40B4-BE49-F238E27FC236}">
                  <a16:creationId xmlns:a16="http://schemas.microsoft.com/office/drawing/2014/main" id="{0A94320C-67DB-794D-A9C6-997C129A9D4C}"/>
                </a:ext>
              </a:extLst>
            </p:cNvPr>
            <p:cNvSpPr/>
            <p:nvPr/>
          </p:nvSpPr>
          <p:spPr>
            <a:xfrm>
              <a:off x="7457560" y="3353596"/>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6" name="Rectangle 45">
              <a:extLst>
                <a:ext uri="{FF2B5EF4-FFF2-40B4-BE49-F238E27FC236}">
                  <a16:creationId xmlns:a16="http://schemas.microsoft.com/office/drawing/2014/main" id="{731B4B9A-D5A1-E049-A8CF-16CEF797E9B4}"/>
                </a:ext>
              </a:extLst>
            </p:cNvPr>
            <p:cNvSpPr/>
            <p:nvPr/>
          </p:nvSpPr>
          <p:spPr>
            <a:xfrm>
              <a:off x="7587392" y="4651457"/>
              <a:ext cx="461858" cy="4424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4050"/>
                  </a:solidFill>
                  <a:effectLst/>
                  <a:uLnTx/>
                  <a:uFillTx/>
                  <a:latin typeface="Montserrat"/>
                  <a:ea typeface="+mn-ea"/>
                  <a:cs typeface="+mn-cs"/>
                </a:rPr>
                <a:t>---------------------</a:t>
              </a:r>
            </a:p>
          </p:txBody>
        </p:sp>
        <p:sp>
          <p:nvSpPr>
            <p:cNvPr id="47" name="Folded Corner 46">
              <a:extLst>
                <a:ext uri="{FF2B5EF4-FFF2-40B4-BE49-F238E27FC236}">
                  <a16:creationId xmlns:a16="http://schemas.microsoft.com/office/drawing/2014/main" id="{A3DDCB17-E4EA-9842-9B0F-42E3EFBE1D72}"/>
                </a:ext>
              </a:extLst>
            </p:cNvPr>
            <p:cNvSpPr/>
            <p:nvPr/>
          </p:nvSpPr>
          <p:spPr>
            <a:xfrm>
              <a:off x="7457560" y="4450876"/>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49" name="Folded Corner 48">
              <a:extLst>
                <a:ext uri="{FF2B5EF4-FFF2-40B4-BE49-F238E27FC236}">
                  <a16:creationId xmlns:a16="http://schemas.microsoft.com/office/drawing/2014/main" id="{735CEC99-A7AD-6F4C-93E7-DA68F0A509DF}"/>
                </a:ext>
              </a:extLst>
            </p:cNvPr>
            <p:cNvSpPr/>
            <p:nvPr/>
          </p:nvSpPr>
          <p:spPr>
            <a:xfrm>
              <a:off x="8479534" y="228141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0" name="Folded Corner 49">
              <a:extLst>
                <a:ext uri="{FF2B5EF4-FFF2-40B4-BE49-F238E27FC236}">
                  <a16:creationId xmlns:a16="http://schemas.microsoft.com/office/drawing/2014/main" id="{12CB3553-5063-D94B-A99E-029F1267BC93}"/>
                </a:ext>
              </a:extLst>
            </p:cNvPr>
            <p:cNvSpPr/>
            <p:nvPr/>
          </p:nvSpPr>
          <p:spPr>
            <a:xfrm>
              <a:off x="8479534" y="280393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1" name="Folded Corner 50">
              <a:extLst>
                <a:ext uri="{FF2B5EF4-FFF2-40B4-BE49-F238E27FC236}">
                  <a16:creationId xmlns:a16="http://schemas.microsoft.com/office/drawing/2014/main" id="{E1E401AD-AA46-7747-969D-A57EE5296F8A}"/>
                </a:ext>
              </a:extLst>
            </p:cNvPr>
            <p:cNvSpPr/>
            <p:nvPr/>
          </p:nvSpPr>
          <p:spPr>
            <a:xfrm>
              <a:off x="8479534" y="335443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2" name="Folded Corner 51">
              <a:extLst>
                <a:ext uri="{FF2B5EF4-FFF2-40B4-BE49-F238E27FC236}">
                  <a16:creationId xmlns:a16="http://schemas.microsoft.com/office/drawing/2014/main" id="{49E6BA84-1DFF-B947-9A16-E91BE8D8A876}"/>
                </a:ext>
              </a:extLst>
            </p:cNvPr>
            <p:cNvSpPr/>
            <p:nvPr/>
          </p:nvSpPr>
          <p:spPr>
            <a:xfrm>
              <a:off x="9517820" y="228141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3" name="Folded Corner 52">
              <a:extLst>
                <a:ext uri="{FF2B5EF4-FFF2-40B4-BE49-F238E27FC236}">
                  <a16:creationId xmlns:a16="http://schemas.microsoft.com/office/drawing/2014/main" id="{A5129124-A5DD-1B4E-97D7-95B7CD7DFD46}"/>
                </a:ext>
              </a:extLst>
            </p:cNvPr>
            <p:cNvSpPr/>
            <p:nvPr/>
          </p:nvSpPr>
          <p:spPr>
            <a:xfrm>
              <a:off x="9517820" y="2803933"/>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4" name="Folded Corner 53">
              <a:extLst>
                <a:ext uri="{FF2B5EF4-FFF2-40B4-BE49-F238E27FC236}">
                  <a16:creationId xmlns:a16="http://schemas.microsoft.com/office/drawing/2014/main" id="{B53CA94E-4188-8340-B69F-C5C30BB02760}"/>
                </a:ext>
              </a:extLst>
            </p:cNvPr>
            <p:cNvSpPr/>
            <p:nvPr/>
          </p:nvSpPr>
          <p:spPr>
            <a:xfrm>
              <a:off x="9517820" y="3354439"/>
              <a:ext cx="395746" cy="401163"/>
            </a:xfrm>
            <a:prstGeom prst="foldedCorne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55" name="TextBox 54">
              <a:extLst>
                <a:ext uri="{FF2B5EF4-FFF2-40B4-BE49-F238E27FC236}">
                  <a16:creationId xmlns:a16="http://schemas.microsoft.com/office/drawing/2014/main" id="{F7902344-E570-E448-A7F4-646E304BD2FF}"/>
                </a:ext>
              </a:extLst>
            </p:cNvPr>
            <p:cNvSpPr txBox="1"/>
            <p:nvPr/>
          </p:nvSpPr>
          <p:spPr>
            <a:xfrm>
              <a:off x="2053646" y="1514109"/>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4050"/>
                  </a:solidFill>
                  <a:effectLst/>
                  <a:uLnTx/>
                  <a:uFillTx/>
                  <a:latin typeface="Montserrat"/>
                  <a:ea typeface="+mn-ea"/>
                  <a:cs typeface="+mn-cs"/>
                </a:rPr>
                <a:t>Backlog</a:t>
              </a:r>
            </a:p>
          </p:txBody>
        </p:sp>
        <p:sp>
          <p:nvSpPr>
            <p:cNvPr id="56" name="TextBox 55">
              <a:extLst>
                <a:ext uri="{FF2B5EF4-FFF2-40B4-BE49-F238E27FC236}">
                  <a16:creationId xmlns:a16="http://schemas.microsoft.com/office/drawing/2014/main" id="{79963AC2-1CCD-5143-B32D-31DAC35C6783}"/>
                </a:ext>
              </a:extLst>
            </p:cNvPr>
            <p:cNvSpPr txBox="1"/>
            <p:nvPr/>
          </p:nvSpPr>
          <p:spPr>
            <a:xfrm>
              <a:off x="3594211" y="1514109"/>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3612C"/>
                  </a:solidFill>
                  <a:effectLst/>
                  <a:uLnTx/>
                  <a:uFillTx/>
                  <a:latin typeface="Montserrat"/>
                  <a:ea typeface="+mn-ea"/>
                  <a:cs typeface="+mn-cs"/>
                </a:rPr>
                <a:t>Research</a:t>
              </a:r>
            </a:p>
          </p:txBody>
        </p:sp>
        <p:sp>
          <p:nvSpPr>
            <p:cNvPr id="57" name="TextBox 56">
              <a:extLst>
                <a:ext uri="{FF2B5EF4-FFF2-40B4-BE49-F238E27FC236}">
                  <a16:creationId xmlns:a16="http://schemas.microsoft.com/office/drawing/2014/main" id="{A94AA13D-E4B0-BE4B-835B-22A9A34464A2}"/>
                </a:ext>
              </a:extLst>
            </p:cNvPr>
            <p:cNvSpPr txBox="1"/>
            <p:nvPr/>
          </p:nvSpPr>
          <p:spPr>
            <a:xfrm>
              <a:off x="5562159" y="1514109"/>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D2FE"/>
                  </a:solidFill>
                  <a:effectLst/>
                  <a:uLnTx/>
                  <a:uFillTx/>
                  <a:latin typeface="Montserrat"/>
                  <a:ea typeface="+mn-ea"/>
                  <a:cs typeface="+mn-cs"/>
                </a:rPr>
                <a:t>Implement</a:t>
              </a:r>
            </a:p>
          </p:txBody>
        </p:sp>
        <p:sp>
          <p:nvSpPr>
            <p:cNvPr id="58" name="TextBox 57">
              <a:extLst>
                <a:ext uri="{FF2B5EF4-FFF2-40B4-BE49-F238E27FC236}">
                  <a16:creationId xmlns:a16="http://schemas.microsoft.com/office/drawing/2014/main" id="{0605C429-A603-6D41-B3A0-37D18DA171F1}"/>
                </a:ext>
              </a:extLst>
            </p:cNvPr>
            <p:cNvSpPr txBox="1"/>
            <p:nvPr/>
          </p:nvSpPr>
          <p:spPr>
            <a:xfrm>
              <a:off x="7599680" y="1514109"/>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EDB5"/>
                  </a:solidFill>
                  <a:effectLst/>
                  <a:uLnTx/>
                  <a:uFillTx/>
                  <a:latin typeface="Montserrat"/>
                  <a:ea typeface="+mn-ea"/>
                  <a:cs typeface="+mn-cs"/>
                </a:rPr>
                <a:t>Validate</a:t>
              </a:r>
            </a:p>
          </p:txBody>
        </p:sp>
        <p:sp>
          <p:nvSpPr>
            <p:cNvPr id="59" name="TextBox 58">
              <a:extLst>
                <a:ext uri="{FF2B5EF4-FFF2-40B4-BE49-F238E27FC236}">
                  <a16:creationId xmlns:a16="http://schemas.microsoft.com/office/drawing/2014/main" id="{7CF88AF9-9686-A74D-9E11-8AF627C59485}"/>
                </a:ext>
              </a:extLst>
            </p:cNvPr>
            <p:cNvSpPr txBox="1"/>
            <p:nvPr/>
          </p:nvSpPr>
          <p:spPr>
            <a:xfrm>
              <a:off x="9122438" y="1514109"/>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4C"/>
                  </a:solidFill>
                  <a:effectLst/>
                  <a:uLnTx/>
                  <a:uFillTx/>
                  <a:latin typeface="Montserrat"/>
                  <a:ea typeface="+mn-ea"/>
                  <a:cs typeface="+mn-cs"/>
                </a:rPr>
                <a:t>Release</a:t>
              </a:r>
            </a:p>
          </p:txBody>
        </p:sp>
        <p:sp>
          <p:nvSpPr>
            <p:cNvPr id="60" name="TextBox 59">
              <a:extLst>
                <a:ext uri="{FF2B5EF4-FFF2-40B4-BE49-F238E27FC236}">
                  <a16:creationId xmlns:a16="http://schemas.microsoft.com/office/drawing/2014/main" id="{10610C46-9F4E-C14C-BEFE-AFBB6B4D0320}"/>
                </a:ext>
              </a:extLst>
            </p:cNvPr>
            <p:cNvSpPr txBox="1"/>
            <p:nvPr/>
          </p:nvSpPr>
          <p:spPr>
            <a:xfrm>
              <a:off x="3081943"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In progress</a:t>
              </a:r>
            </a:p>
          </p:txBody>
        </p:sp>
        <p:sp>
          <p:nvSpPr>
            <p:cNvPr id="61" name="TextBox 60">
              <a:extLst>
                <a:ext uri="{FF2B5EF4-FFF2-40B4-BE49-F238E27FC236}">
                  <a16:creationId xmlns:a16="http://schemas.microsoft.com/office/drawing/2014/main" id="{910235FD-8239-7E43-BD77-C6DAACBBD3A3}"/>
                </a:ext>
              </a:extLst>
            </p:cNvPr>
            <p:cNvSpPr txBox="1"/>
            <p:nvPr/>
          </p:nvSpPr>
          <p:spPr>
            <a:xfrm>
              <a:off x="4075856"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done</a:t>
              </a:r>
            </a:p>
          </p:txBody>
        </p:sp>
        <p:sp>
          <p:nvSpPr>
            <p:cNvPr id="62" name="TextBox 61">
              <a:extLst>
                <a:ext uri="{FF2B5EF4-FFF2-40B4-BE49-F238E27FC236}">
                  <a16:creationId xmlns:a16="http://schemas.microsoft.com/office/drawing/2014/main" id="{56D5FD05-47AB-8345-89C6-1A91BBD5D1FE}"/>
                </a:ext>
              </a:extLst>
            </p:cNvPr>
            <p:cNvSpPr txBox="1"/>
            <p:nvPr/>
          </p:nvSpPr>
          <p:spPr>
            <a:xfrm>
              <a:off x="5069769"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In progress</a:t>
              </a:r>
            </a:p>
          </p:txBody>
        </p:sp>
        <p:sp>
          <p:nvSpPr>
            <p:cNvPr id="63" name="TextBox 62">
              <a:extLst>
                <a:ext uri="{FF2B5EF4-FFF2-40B4-BE49-F238E27FC236}">
                  <a16:creationId xmlns:a16="http://schemas.microsoft.com/office/drawing/2014/main" id="{3615383C-6F1F-7B4D-91C0-EADA6364F681}"/>
                </a:ext>
              </a:extLst>
            </p:cNvPr>
            <p:cNvSpPr txBox="1"/>
            <p:nvPr/>
          </p:nvSpPr>
          <p:spPr>
            <a:xfrm>
              <a:off x="6063682"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done</a:t>
              </a:r>
            </a:p>
          </p:txBody>
        </p:sp>
        <p:sp>
          <p:nvSpPr>
            <p:cNvPr id="64" name="TextBox 63">
              <a:extLst>
                <a:ext uri="{FF2B5EF4-FFF2-40B4-BE49-F238E27FC236}">
                  <a16:creationId xmlns:a16="http://schemas.microsoft.com/office/drawing/2014/main" id="{ACECAA61-CD3C-BE4C-AF91-E2F55B9FB7F9}"/>
                </a:ext>
              </a:extLst>
            </p:cNvPr>
            <p:cNvSpPr txBox="1"/>
            <p:nvPr/>
          </p:nvSpPr>
          <p:spPr>
            <a:xfrm>
              <a:off x="7047656"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In progress</a:t>
              </a:r>
            </a:p>
          </p:txBody>
        </p:sp>
        <p:sp>
          <p:nvSpPr>
            <p:cNvPr id="65" name="TextBox 64">
              <a:extLst>
                <a:ext uri="{FF2B5EF4-FFF2-40B4-BE49-F238E27FC236}">
                  <a16:creationId xmlns:a16="http://schemas.microsoft.com/office/drawing/2014/main" id="{E3D3F6B7-C0F6-F947-81AE-363E632AA307}"/>
                </a:ext>
              </a:extLst>
            </p:cNvPr>
            <p:cNvSpPr txBox="1"/>
            <p:nvPr/>
          </p:nvSpPr>
          <p:spPr>
            <a:xfrm>
              <a:off x="8041569" y="1889824"/>
              <a:ext cx="1147456" cy="401162"/>
            </a:xfrm>
            <a:prstGeom prst="rect">
              <a:avLst/>
            </a:prstGeom>
          </p:spPr>
          <p:txBody>
            <a:bodyPr vert="horz" wrap="none" lIns="0" tIns="0" rIns="0" bIns="0" rtlCol="0" anchor="t" anchorCtr="0">
              <a:norm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050"/>
                  </a:solidFill>
                  <a:effectLst/>
                  <a:uLnTx/>
                  <a:uFillTx/>
                  <a:latin typeface="Montserrat"/>
                  <a:ea typeface="+mn-ea"/>
                  <a:cs typeface="+mn-cs"/>
                </a:rPr>
                <a:t>done</a:t>
              </a:r>
            </a:p>
          </p:txBody>
        </p:sp>
      </p:grpSp>
    </p:spTree>
    <p:extLst>
      <p:ext uri="{BB962C8B-B14F-4D97-AF65-F5344CB8AC3E}">
        <p14:creationId xmlns:p14="http://schemas.microsoft.com/office/powerpoint/2010/main" val="3922306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578129-8DF0-7E4E-B96F-16E7130D2C16}"/>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GB" sz="76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10DF5D41-E2DD-8448-A2A7-E80280543E48}"/>
              </a:ext>
            </a:extLst>
          </p:cNvPr>
          <p:cNvSpPr>
            <a:spLocks noGrp="1"/>
          </p:cNvSpPr>
          <p:nvPr>
            <p:ph type="body" sz="quarter" idx="10"/>
          </p:nvPr>
        </p:nvSpPr>
        <p:spPr/>
        <p:txBody>
          <a:bodyPr/>
          <a:lstStyle/>
          <a:p>
            <a:r>
              <a:rPr lang="en-GB" dirty="0"/>
              <a:t>Agile Roles</a:t>
            </a:r>
            <a:endParaRPr lang="en-US" dirty="0"/>
          </a:p>
        </p:txBody>
      </p:sp>
      <p:sp>
        <p:nvSpPr>
          <p:cNvPr id="4" name="Text Placeholder 3">
            <a:extLst>
              <a:ext uri="{FF2B5EF4-FFF2-40B4-BE49-F238E27FC236}">
                <a16:creationId xmlns:a16="http://schemas.microsoft.com/office/drawing/2014/main" id="{0D8F2259-4BFE-9746-9D3F-D21F50156952}"/>
              </a:ext>
            </a:extLst>
          </p:cNvPr>
          <p:cNvSpPr>
            <a:spLocks noGrp="1"/>
          </p:cNvSpPr>
          <p:nvPr>
            <p:ph type="body" sz="quarter" idx="11"/>
          </p:nvPr>
        </p:nvSpPr>
        <p:spPr/>
        <p:txBody>
          <a:bodyPr/>
          <a:lstStyle/>
          <a:p>
            <a:r>
              <a:rPr lang="en-GB" b="1" dirty="0"/>
              <a:t>Product owner </a:t>
            </a:r>
            <a:r>
              <a:rPr lang="en-GB" dirty="0"/>
              <a:t>– custodian of the vision for the product, represents the customer</a:t>
            </a:r>
          </a:p>
          <a:p>
            <a:endParaRPr lang="en-GB" b="1" dirty="0"/>
          </a:p>
          <a:p>
            <a:r>
              <a:rPr lang="en-GB" b="1" dirty="0"/>
              <a:t>Scrum Master</a:t>
            </a:r>
            <a:r>
              <a:rPr lang="en-GB" dirty="0"/>
              <a:t> – helps the team best use Scrum to build the product, shields the team from outside influence</a:t>
            </a:r>
          </a:p>
          <a:p>
            <a:endParaRPr lang="en-GB" b="1" dirty="0"/>
          </a:p>
          <a:p>
            <a:r>
              <a:rPr lang="en-GB" b="1" dirty="0"/>
              <a:t>Development team </a:t>
            </a:r>
            <a:r>
              <a:rPr lang="en-GB" dirty="0"/>
              <a:t>– build the product</a:t>
            </a:r>
          </a:p>
          <a:p>
            <a:endParaRPr lang="en-GB" dirty="0"/>
          </a:p>
          <a:p>
            <a:endParaRPr lang="en-US" dirty="0"/>
          </a:p>
        </p:txBody>
      </p:sp>
    </p:spTree>
    <p:extLst>
      <p:ext uri="{BB962C8B-B14F-4D97-AF65-F5344CB8AC3E}">
        <p14:creationId xmlns:p14="http://schemas.microsoft.com/office/powerpoint/2010/main" val="236829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D4B35-03AA-D948-AA0A-861E801C7118}"/>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GB" sz="76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CCE1B7D3-28CB-544D-AC2E-AD9894050E10}"/>
              </a:ext>
            </a:extLst>
          </p:cNvPr>
          <p:cNvSpPr>
            <a:spLocks noGrp="1"/>
          </p:cNvSpPr>
          <p:nvPr>
            <p:ph type="body" sz="quarter" idx="10"/>
          </p:nvPr>
        </p:nvSpPr>
        <p:spPr/>
        <p:txBody>
          <a:bodyPr/>
          <a:lstStyle/>
          <a:p>
            <a:r>
              <a:rPr lang="en-GB" dirty="0"/>
              <a:t>Product Owner</a:t>
            </a:r>
            <a:endParaRPr lang="en-US" dirty="0"/>
          </a:p>
        </p:txBody>
      </p:sp>
      <p:sp>
        <p:nvSpPr>
          <p:cNvPr id="4" name="Text Placeholder 3">
            <a:extLst>
              <a:ext uri="{FF2B5EF4-FFF2-40B4-BE49-F238E27FC236}">
                <a16:creationId xmlns:a16="http://schemas.microsoft.com/office/drawing/2014/main" id="{E36E86E2-A7B9-B043-87A3-1F81AF40D9F9}"/>
              </a:ext>
            </a:extLst>
          </p:cNvPr>
          <p:cNvSpPr>
            <a:spLocks noGrp="1"/>
          </p:cNvSpPr>
          <p:nvPr>
            <p:ph type="body" sz="quarter" idx="11"/>
          </p:nvPr>
        </p:nvSpPr>
        <p:spPr>
          <a:xfrm>
            <a:off x="5473700" y="1261533"/>
            <a:ext cx="6342671" cy="1494347"/>
          </a:xfrm>
        </p:spPr>
        <p:txBody>
          <a:bodyPr/>
          <a:lstStyle/>
          <a:p>
            <a:r>
              <a:rPr lang="en-GB" dirty="0"/>
              <a:t>The voice of the customer, acting as an expert to the development team</a:t>
            </a:r>
          </a:p>
          <a:p>
            <a:r>
              <a:rPr lang="en-GB" dirty="0"/>
              <a:t>Defines the work to be done, and prioritises that work</a:t>
            </a:r>
          </a:p>
          <a:p>
            <a:r>
              <a:rPr lang="en-GB" dirty="0"/>
              <a:t>Understands what’s important to the customer</a:t>
            </a:r>
          </a:p>
          <a:p>
            <a:endParaRPr lang="en-US" dirty="0"/>
          </a:p>
        </p:txBody>
      </p:sp>
      <p:sp>
        <p:nvSpPr>
          <p:cNvPr id="6" name="TextBox 5">
            <a:extLst>
              <a:ext uri="{FF2B5EF4-FFF2-40B4-BE49-F238E27FC236}">
                <a16:creationId xmlns:a16="http://schemas.microsoft.com/office/drawing/2014/main" id="{E58C8EC8-FB56-C54A-8ED0-526CC8185ADE}"/>
              </a:ext>
            </a:extLst>
          </p:cNvPr>
          <p:cNvSpPr txBox="1"/>
          <p:nvPr/>
        </p:nvSpPr>
        <p:spPr>
          <a:xfrm>
            <a:off x="9258097" y="4181635"/>
            <a:ext cx="1297150"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The real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customer</a:t>
            </a:r>
          </a:p>
        </p:txBody>
      </p:sp>
      <p:sp>
        <p:nvSpPr>
          <p:cNvPr id="9" name="TextBox 8">
            <a:extLst>
              <a:ext uri="{FF2B5EF4-FFF2-40B4-BE49-F238E27FC236}">
                <a16:creationId xmlns:a16="http://schemas.microsoft.com/office/drawing/2014/main" id="{2A3BB305-9209-444C-977F-E477C4CB0485}"/>
              </a:ext>
            </a:extLst>
          </p:cNvPr>
          <p:cNvSpPr txBox="1"/>
          <p:nvPr/>
        </p:nvSpPr>
        <p:spPr>
          <a:xfrm>
            <a:off x="5473700" y="4181636"/>
            <a:ext cx="1672253"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The Product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Owner</a:t>
            </a:r>
          </a:p>
        </p:txBody>
      </p:sp>
      <p:sp>
        <p:nvSpPr>
          <p:cNvPr id="10" name="Arrow: Left-Right 8">
            <a:extLst>
              <a:ext uri="{FF2B5EF4-FFF2-40B4-BE49-F238E27FC236}">
                <a16:creationId xmlns:a16="http://schemas.microsoft.com/office/drawing/2014/main" id="{D4F9E985-88C9-C54C-AB62-016455613D27}"/>
              </a:ext>
            </a:extLst>
          </p:cNvPr>
          <p:cNvSpPr/>
          <p:nvPr/>
        </p:nvSpPr>
        <p:spPr>
          <a:xfrm>
            <a:off x="7341619" y="3853643"/>
            <a:ext cx="1615249"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TextBox 10">
            <a:extLst>
              <a:ext uri="{FF2B5EF4-FFF2-40B4-BE49-F238E27FC236}">
                <a16:creationId xmlns:a16="http://schemas.microsoft.com/office/drawing/2014/main" id="{24967740-D3D5-2D4E-84DD-AC2AFF3CE3EF}"/>
              </a:ext>
            </a:extLst>
          </p:cNvPr>
          <p:cNvSpPr txBox="1"/>
          <p:nvPr/>
        </p:nvSpPr>
        <p:spPr>
          <a:xfrm>
            <a:off x="9040964" y="5155057"/>
            <a:ext cx="1731417" cy="864440"/>
          </a:xfrm>
          <a:prstGeom prst="rect">
            <a:avLst/>
          </a:prstGeom>
          <a:solidFill>
            <a:schemeClr val="tx2"/>
          </a:solidFill>
        </p:spPr>
        <p:txBody>
          <a:bodyPr wrap="square" lIns="144000" tIns="108000" rIns="144000" bIns="108000"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4050"/>
                </a:solidFill>
                <a:effectLst/>
                <a:uLnTx/>
                <a:uFillTx/>
                <a:latin typeface="Montserrat"/>
                <a:ea typeface="+mn-ea"/>
                <a:cs typeface="+mn-cs"/>
              </a:rPr>
              <a:t>Customers can be a very varied group of people</a:t>
            </a:r>
          </a:p>
        </p:txBody>
      </p:sp>
      <p:pic>
        <p:nvPicPr>
          <p:cNvPr id="13" name="Graphic 12" descr="Female Profile">
            <a:extLst>
              <a:ext uri="{FF2B5EF4-FFF2-40B4-BE49-F238E27FC236}">
                <a16:creationId xmlns:a16="http://schemas.microsoft.com/office/drawing/2014/main" id="{09B2F381-BFE0-5C46-B0CE-C4D5879CA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560" y="3267235"/>
            <a:ext cx="914400" cy="914400"/>
          </a:xfrm>
          <a:prstGeom prst="rect">
            <a:avLst/>
          </a:prstGeom>
        </p:spPr>
      </p:pic>
      <p:pic>
        <p:nvPicPr>
          <p:cNvPr id="16" name="Graphic 15" descr="Users">
            <a:extLst>
              <a:ext uri="{FF2B5EF4-FFF2-40B4-BE49-F238E27FC236}">
                <a16:creationId xmlns:a16="http://schemas.microsoft.com/office/drawing/2014/main" id="{8CACB437-74D2-2345-8251-5201AB6AD5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8097" y="3146262"/>
            <a:ext cx="1179334" cy="1179334"/>
          </a:xfrm>
          <a:prstGeom prst="rect">
            <a:avLst/>
          </a:prstGeom>
        </p:spPr>
      </p:pic>
    </p:spTree>
    <p:extLst>
      <p:ext uri="{BB962C8B-B14F-4D97-AF65-F5344CB8AC3E}">
        <p14:creationId xmlns:p14="http://schemas.microsoft.com/office/powerpoint/2010/main" val="727770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A162B9-BEA7-BB49-B069-42D8C264F076}"/>
              </a:ext>
            </a:extLst>
          </p:cNvPr>
          <p:cNvSpPr>
            <a:spLocks noGrp="1"/>
          </p:cNvSpPr>
          <p:nvPr>
            <p:ph type="body" sz="quarter" idx="12"/>
          </p:nvPr>
        </p:nvSpPr>
        <p:spPr/>
        <p:txBody>
          <a:bodyPr/>
          <a:lstStyle/>
          <a:p>
            <a:r>
              <a:rPr lang="en-GB" dirty="0"/>
              <a:t>Scrum Master</a:t>
            </a:r>
            <a:endParaRPr lang="en-US" dirty="0"/>
          </a:p>
        </p:txBody>
      </p:sp>
      <p:sp>
        <p:nvSpPr>
          <p:cNvPr id="3" name="Text Placeholder 2">
            <a:extLst>
              <a:ext uri="{FF2B5EF4-FFF2-40B4-BE49-F238E27FC236}">
                <a16:creationId xmlns:a16="http://schemas.microsoft.com/office/drawing/2014/main" id="{656F9DCB-0ADC-E94C-BF1F-59DE634C2922}"/>
              </a:ext>
            </a:extLst>
          </p:cNvPr>
          <p:cNvSpPr>
            <a:spLocks noGrp="1"/>
          </p:cNvSpPr>
          <p:nvPr>
            <p:ph type="body" sz="quarter" idx="11"/>
          </p:nvPr>
        </p:nvSpPr>
        <p:spPr>
          <a:xfrm>
            <a:off x="1212110" y="1240838"/>
            <a:ext cx="10595714" cy="2386945"/>
          </a:xfrm>
        </p:spPr>
        <p:txBody>
          <a:bodyPr/>
          <a:lstStyle/>
          <a:p>
            <a:r>
              <a:rPr lang="en-GB" b="1" dirty="0"/>
              <a:t>Helps the team best use Scrum to build the product</a:t>
            </a:r>
          </a:p>
          <a:p>
            <a:r>
              <a:rPr lang="en-GB" b="1" dirty="0"/>
              <a:t>Helps them to focus on the project</a:t>
            </a:r>
          </a:p>
          <a:p>
            <a:pPr lvl="1"/>
            <a:r>
              <a:rPr lang="en-GB" dirty="0"/>
              <a:t>Protects them from organisational disruptions and internal distractions like an area where the teach cannot focus</a:t>
            </a:r>
          </a:p>
          <a:p>
            <a:r>
              <a:rPr lang="en-GB" b="1" dirty="0"/>
              <a:t>Ensure that the team execute the Scrum process in spirit</a:t>
            </a:r>
          </a:p>
          <a:p>
            <a:pPr lvl="1"/>
            <a:r>
              <a:rPr lang="en-GB" dirty="0"/>
              <a:t>They control the process, not to be confused with the role of the project manager who is responsible for the workload</a:t>
            </a:r>
          </a:p>
          <a:p>
            <a:endParaRPr lang="en-GB" dirty="0"/>
          </a:p>
        </p:txBody>
      </p:sp>
      <p:sp>
        <p:nvSpPr>
          <p:cNvPr id="2" name="Slide Number Placeholder 1">
            <a:extLst>
              <a:ext uri="{FF2B5EF4-FFF2-40B4-BE49-F238E27FC236}">
                <a16:creationId xmlns:a16="http://schemas.microsoft.com/office/drawing/2014/main" id="{1A29F883-0184-5D47-B8C2-A6BEE338C4E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GB" sz="76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5" name="TextBox 4">
            <a:extLst>
              <a:ext uri="{FF2B5EF4-FFF2-40B4-BE49-F238E27FC236}">
                <a16:creationId xmlns:a16="http://schemas.microsoft.com/office/drawing/2014/main" id="{F37245F8-2C8A-4945-90FF-2B7E0A7CA214}"/>
              </a:ext>
            </a:extLst>
          </p:cNvPr>
          <p:cNvSpPr txBox="1"/>
          <p:nvPr/>
        </p:nvSpPr>
        <p:spPr>
          <a:xfrm>
            <a:off x="5005336" y="5264248"/>
            <a:ext cx="2491388" cy="36933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Development Team</a:t>
            </a:r>
          </a:p>
        </p:txBody>
      </p:sp>
      <p:sp>
        <p:nvSpPr>
          <p:cNvPr id="6" name="TextBox 5">
            <a:extLst>
              <a:ext uri="{FF2B5EF4-FFF2-40B4-BE49-F238E27FC236}">
                <a16:creationId xmlns:a16="http://schemas.microsoft.com/office/drawing/2014/main" id="{8B103B5A-D3B5-5840-A751-DFF9F9419901}"/>
              </a:ext>
            </a:extLst>
          </p:cNvPr>
          <p:cNvSpPr txBox="1"/>
          <p:nvPr/>
        </p:nvSpPr>
        <p:spPr>
          <a:xfrm>
            <a:off x="1144786" y="5264249"/>
            <a:ext cx="1806905" cy="36933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Scrum Master</a:t>
            </a:r>
          </a:p>
        </p:txBody>
      </p:sp>
      <p:sp>
        <p:nvSpPr>
          <p:cNvPr id="7" name="Arrow: Left-Right 8">
            <a:extLst>
              <a:ext uri="{FF2B5EF4-FFF2-40B4-BE49-F238E27FC236}">
                <a16:creationId xmlns:a16="http://schemas.microsoft.com/office/drawing/2014/main" id="{2E424EA5-3A67-0745-A623-4BF334B356E5}"/>
              </a:ext>
            </a:extLst>
          </p:cNvPr>
          <p:cNvSpPr/>
          <p:nvPr/>
        </p:nvSpPr>
        <p:spPr>
          <a:xfrm>
            <a:off x="3080029" y="4936256"/>
            <a:ext cx="1615249"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3" name="Graphic 12" descr="Group brainstorm">
            <a:extLst>
              <a:ext uri="{FF2B5EF4-FFF2-40B4-BE49-F238E27FC236}">
                <a16:creationId xmlns:a16="http://schemas.microsoft.com/office/drawing/2014/main" id="{16AE5AC5-C58C-2641-B321-8C0BF70CB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5314" y="3752817"/>
            <a:ext cx="1511431" cy="1511431"/>
          </a:xfrm>
          <a:prstGeom prst="rect">
            <a:avLst/>
          </a:prstGeom>
        </p:spPr>
      </p:pic>
      <p:pic>
        <p:nvPicPr>
          <p:cNvPr id="15" name="Graphic 14" descr="Captain">
            <a:extLst>
              <a:ext uri="{FF2B5EF4-FFF2-40B4-BE49-F238E27FC236}">
                <a16:creationId xmlns:a16="http://schemas.microsoft.com/office/drawing/2014/main" id="{355DBC2C-C63F-2F46-BE96-85141AD62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8771" y="4075376"/>
            <a:ext cx="1178933" cy="1178933"/>
          </a:xfrm>
          <a:prstGeom prst="rect">
            <a:avLst/>
          </a:prstGeom>
        </p:spPr>
      </p:pic>
    </p:spTree>
    <p:extLst>
      <p:ext uri="{BB962C8B-B14F-4D97-AF65-F5344CB8AC3E}">
        <p14:creationId xmlns:p14="http://schemas.microsoft.com/office/powerpoint/2010/main" val="366616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E11DB-F5AD-F742-86DF-174065FF3EC1}"/>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GB" sz="76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EF719C3B-B942-7C49-AA28-6EAB1FE0AD22}"/>
              </a:ext>
            </a:extLst>
          </p:cNvPr>
          <p:cNvSpPr>
            <a:spLocks noGrp="1"/>
          </p:cNvSpPr>
          <p:nvPr>
            <p:ph type="body" sz="quarter" idx="10"/>
          </p:nvPr>
        </p:nvSpPr>
        <p:spPr/>
        <p:txBody>
          <a:bodyPr/>
          <a:lstStyle/>
          <a:p>
            <a:r>
              <a:rPr lang="en-GB" dirty="0"/>
              <a:t>Development Team</a:t>
            </a:r>
            <a:endParaRPr lang="en-US" dirty="0"/>
          </a:p>
        </p:txBody>
      </p:sp>
      <p:sp>
        <p:nvSpPr>
          <p:cNvPr id="4" name="Text Placeholder 3">
            <a:extLst>
              <a:ext uri="{FF2B5EF4-FFF2-40B4-BE49-F238E27FC236}">
                <a16:creationId xmlns:a16="http://schemas.microsoft.com/office/drawing/2014/main" id="{40D4715F-5922-524B-8DD9-1B4CB7FA7ADA}"/>
              </a:ext>
            </a:extLst>
          </p:cNvPr>
          <p:cNvSpPr>
            <a:spLocks noGrp="1"/>
          </p:cNvSpPr>
          <p:nvPr>
            <p:ph type="body" sz="quarter" idx="11"/>
          </p:nvPr>
        </p:nvSpPr>
        <p:spPr/>
        <p:txBody>
          <a:bodyPr/>
          <a:lstStyle/>
          <a:p>
            <a:r>
              <a:rPr lang="en-GB" dirty="0"/>
              <a:t>Self-organised</a:t>
            </a:r>
          </a:p>
          <a:p>
            <a:r>
              <a:rPr lang="en-GB" dirty="0"/>
              <a:t>Work with Scrum master to develop the product</a:t>
            </a:r>
          </a:p>
          <a:p>
            <a:r>
              <a:rPr lang="en-GB" dirty="0"/>
              <a:t>Prioritise the product backlog</a:t>
            </a:r>
          </a:p>
          <a:p>
            <a:r>
              <a:rPr lang="en-GB" dirty="0"/>
              <a:t>Define the number of sprints</a:t>
            </a:r>
          </a:p>
          <a:p>
            <a:r>
              <a:rPr lang="en-GB" dirty="0"/>
              <a:t>Define the stories to be tackled in each sprint</a:t>
            </a:r>
          </a:p>
          <a:p>
            <a:r>
              <a:rPr lang="en-GB" dirty="0"/>
              <a:t>Define DONE</a:t>
            </a:r>
          </a:p>
          <a:p>
            <a:endParaRPr lang="en-GB" dirty="0"/>
          </a:p>
          <a:p>
            <a:endParaRPr lang="en-US" dirty="0"/>
          </a:p>
        </p:txBody>
      </p:sp>
      <p:pic>
        <p:nvPicPr>
          <p:cNvPr id="5" name="Graphic 4" descr="Connections">
            <a:extLst>
              <a:ext uri="{FF2B5EF4-FFF2-40B4-BE49-F238E27FC236}">
                <a16:creationId xmlns:a16="http://schemas.microsoft.com/office/drawing/2014/main" id="{6DABDB5A-BC3C-B84E-BCD7-BE1A828C6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866" y="4534019"/>
            <a:ext cx="1205396" cy="1205396"/>
          </a:xfrm>
          <a:prstGeom prst="rect">
            <a:avLst/>
          </a:prstGeom>
        </p:spPr>
      </p:pic>
      <p:pic>
        <p:nvPicPr>
          <p:cNvPr id="6" name="Graphic 5" descr="Group brainstorm">
            <a:extLst>
              <a:ext uri="{FF2B5EF4-FFF2-40B4-BE49-F238E27FC236}">
                <a16:creationId xmlns:a16="http://schemas.microsoft.com/office/drawing/2014/main" id="{B7DB1B5C-984D-094E-9C1C-823971C2C8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636" y="4227984"/>
            <a:ext cx="1511431" cy="1511431"/>
          </a:xfrm>
          <a:prstGeom prst="rect">
            <a:avLst/>
          </a:prstGeom>
        </p:spPr>
      </p:pic>
    </p:spTree>
    <p:extLst>
      <p:ext uri="{BB962C8B-B14F-4D97-AF65-F5344CB8AC3E}">
        <p14:creationId xmlns:p14="http://schemas.microsoft.com/office/powerpoint/2010/main" val="2995857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DD34C-1B3A-D84D-9842-6DABF55CD1F6}"/>
              </a:ext>
            </a:extLst>
          </p:cNvPr>
          <p:cNvSpPr>
            <a:spLocks noGrp="1"/>
          </p:cNvSpPr>
          <p:nvPr>
            <p:ph type="body" sz="quarter" idx="12"/>
          </p:nvPr>
        </p:nvSpPr>
        <p:spPr/>
        <p:txBody>
          <a:bodyPr/>
          <a:lstStyle/>
          <a:p>
            <a:r>
              <a:rPr lang="en-GB" dirty="0"/>
              <a:t>Story Points NOT Time</a:t>
            </a:r>
            <a:endParaRPr lang="en-US" dirty="0"/>
          </a:p>
        </p:txBody>
      </p:sp>
      <p:sp>
        <p:nvSpPr>
          <p:cNvPr id="3" name="Text Placeholder 2">
            <a:extLst>
              <a:ext uri="{FF2B5EF4-FFF2-40B4-BE49-F238E27FC236}">
                <a16:creationId xmlns:a16="http://schemas.microsoft.com/office/drawing/2014/main" id="{5509B885-DC33-3D4C-A8F5-81F3B8D86D1C}"/>
              </a:ext>
            </a:extLst>
          </p:cNvPr>
          <p:cNvSpPr>
            <a:spLocks noGrp="1"/>
          </p:cNvSpPr>
          <p:nvPr>
            <p:ph type="body" sz="quarter" idx="11"/>
          </p:nvPr>
        </p:nvSpPr>
        <p:spPr/>
        <p:txBody>
          <a:bodyPr/>
          <a:lstStyle/>
          <a:p>
            <a:r>
              <a:rPr lang="en-GB" dirty="0"/>
              <a:t>Traditionally when prioritising and scheduling tasks, analysts would use Complexity and Time as key factors</a:t>
            </a:r>
          </a:p>
          <a:p>
            <a:endParaRPr lang="en-GB" dirty="0"/>
          </a:p>
          <a:p>
            <a:r>
              <a:rPr lang="en-GB" dirty="0"/>
              <a:t>This has proven to be a unsatisfactory way of prioritising and scheduling workloads</a:t>
            </a:r>
          </a:p>
          <a:p>
            <a:endParaRPr lang="en-GB" dirty="0"/>
          </a:p>
          <a:p>
            <a:r>
              <a:rPr lang="en-GB" dirty="0"/>
              <a:t>Recommended approach – story points</a:t>
            </a:r>
          </a:p>
          <a:p>
            <a:pPr lvl="1"/>
            <a:r>
              <a:rPr lang="en-GB" dirty="0"/>
              <a:t>A notional value assigned to a task that represents its complexity and perceived time to deliver</a:t>
            </a:r>
          </a:p>
          <a:p>
            <a:pPr lvl="1"/>
            <a:endParaRPr lang="en-GB" dirty="0"/>
          </a:p>
          <a:p>
            <a:r>
              <a:rPr lang="en-GB" dirty="0"/>
              <a:t>Techniques for assigning story points</a:t>
            </a:r>
          </a:p>
          <a:p>
            <a:pPr lvl="1"/>
            <a:r>
              <a:rPr lang="en-GB" dirty="0"/>
              <a:t>Estimation Poker - </a:t>
            </a:r>
            <a:r>
              <a:rPr lang="en-GB" dirty="0">
                <a:hlinkClick r:id="rId3"/>
              </a:rPr>
              <a:t>https://www.planningpoker.com/</a:t>
            </a:r>
            <a:endParaRPr lang="en-GB" dirty="0"/>
          </a:p>
          <a:p>
            <a:endParaRPr lang="en-US" dirty="0"/>
          </a:p>
        </p:txBody>
      </p:sp>
      <p:sp>
        <p:nvSpPr>
          <p:cNvPr id="4" name="Slide Number Placeholder 3">
            <a:extLst>
              <a:ext uri="{FF2B5EF4-FFF2-40B4-BE49-F238E27FC236}">
                <a16:creationId xmlns:a16="http://schemas.microsoft.com/office/drawing/2014/main" id="{EBD8F999-6878-7A47-8133-7E7326916E7D}"/>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GB" sz="76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130927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 dirty="0">
                <a:latin typeface="+mj-lt"/>
              </a:rPr>
              <a:t>How Things Used to be Done</a:t>
            </a:r>
            <a:endParaRPr lang="en-GB" dirty="0">
              <a:latin typeface="+mj-lt"/>
            </a:endParaRPr>
          </a:p>
        </p:txBody>
      </p:sp>
      <p:sp>
        <p:nvSpPr>
          <p:cNvPr id="9" name="Text Placeholder 8"/>
          <p:cNvSpPr>
            <a:spLocks noGrp="1"/>
          </p:cNvSpPr>
          <p:nvPr>
            <p:ph type="body" sz="quarter" idx="15"/>
          </p:nvPr>
        </p:nvSpPr>
        <p:spPr/>
        <p:txBody>
          <a:bodyPr/>
          <a:lstStyle/>
          <a:p>
            <a:pPr marL="400050" lvl="0" indent="-28575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Software companies were structured into separate, stratified teams:</a:t>
            </a:r>
          </a:p>
          <a:p>
            <a:pPr marL="400050" lvl="0" indent="-285750">
              <a:spcAft>
                <a:spcPts val="0"/>
              </a:spcAft>
              <a:buClr>
                <a:schemeClr val="dk1"/>
              </a:buClr>
              <a:buSzPct val="125000"/>
              <a:buFont typeface="Arial" panose="020B0604020202020204" pitchFamily="34" charset="0"/>
              <a:buChar char="•"/>
            </a:pPr>
            <a:endParaRPr lang="en-GB" sz="600" dirty="0">
              <a:solidFill>
                <a:schemeClr val="dk1"/>
              </a:solidFill>
              <a:latin typeface="Montserrat"/>
              <a:ea typeface="Montserrat"/>
              <a:cs typeface="Montserrat"/>
              <a:sym typeface="Montserrat"/>
            </a:endParaRP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Development</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Quality assurance (testing)</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Security</a:t>
            </a:r>
          </a:p>
          <a:p>
            <a:pPr marL="882650" lvl="3" indent="-285750">
              <a:spcAft>
                <a:spcPts val="0"/>
              </a:spcAft>
              <a:buClr>
                <a:schemeClr val="dk1"/>
              </a:buClr>
              <a:buSzPct val="125000"/>
            </a:pPr>
            <a:r>
              <a:rPr lang="en-GB" sz="1600" dirty="0">
                <a:solidFill>
                  <a:schemeClr val="dk1"/>
                </a:solidFill>
                <a:latin typeface="Montserrat"/>
                <a:ea typeface="Montserrat"/>
                <a:cs typeface="Montserrat"/>
                <a:sym typeface="Montserrat"/>
              </a:rPr>
              <a:t>Operations.</a:t>
            </a:r>
          </a:p>
          <a:p>
            <a:pPr marL="882650" lvl="3" indent="-285750">
              <a:spcAft>
                <a:spcPts val="0"/>
              </a:spcAft>
              <a:buClr>
                <a:schemeClr val="dk1"/>
              </a:buClr>
              <a:buSzPct val="125000"/>
            </a:pPr>
            <a:endParaRPr lang="en-GB" dirty="0"/>
          </a:p>
          <a:p>
            <a:pPr marL="400050" lvl="0" indent="-28575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Teams tend to have varying and conflicting goals</a:t>
            </a:r>
          </a:p>
          <a:p>
            <a:pPr marL="400050" lvl="0" indent="-28575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Often poor communication</a:t>
            </a:r>
          </a:p>
          <a:p>
            <a:pPr marL="400050" lvl="0" indent="-28575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Isolated teams are referred to as </a:t>
            </a:r>
            <a:r>
              <a:rPr lang="en-GB" i="1" dirty="0">
                <a:solidFill>
                  <a:schemeClr val="dk1"/>
                </a:solidFill>
                <a:latin typeface="Montserrat"/>
                <a:ea typeface="Montserrat"/>
                <a:cs typeface="Montserrat"/>
                <a:sym typeface="Montserrat"/>
              </a:rPr>
              <a:t>silos</a:t>
            </a:r>
            <a:endParaRPr lang="en-GB" dirty="0">
              <a:solidFill>
                <a:schemeClr val="dk1"/>
              </a:solidFill>
              <a:latin typeface="Montserrat"/>
              <a:ea typeface="Montserrat"/>
              <a:cs typeface="Montserrat"/>
              <a:sym typeface="Montserrat"/>
            </a:endParaRPr>
          </a:p>
          <a:p>
            <a:pPr marL="400050" lvl="0" indent="-28575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This structure regularly results in:</a:t>
            </a:r>
          </a:p>
          <a:p>
            <a:pPr marL="400050" lvl="0" indent="-285750">
              <a:spcAft>
                <a:spcPts val="0"/>
              </a:spcAft>
              <a:buClr>
                <a:schemeClr val="dk1"/>
              </a:buClr>
              <a:buSzPct val="125000"/>
              <a:buFont typeface="Arial" panose="020B0604020202020204" pitchFamily="34" charset="0"/>
              <a:buChar char="•"/>
            </a:pPr>
            <a:endParaRPr lang="en-GB" sz="600" dirty="0">
              <a:solidFill>
                <a:schemeClr val="dk1"/>
              </a:solidFill>
              <a:latin typeface="Montserrat"/>
              <a:ea typeface="Montserrat"/>
              <a:cs typeface="Montserrat"/>
              <a:sym typeface="Montserrat"/>
            </a:endParaRPr>
          </a:p>
          <a:p>
            <a:pPr marL="882650" lvl="1" indent="-285750">
              <a:spcAft>
                <a:spcPts val="0"/>
              </a:spcAft>
              <a:buClr>
                <a:schemeClr val="dk1"/>
              </a:buClr>
            </a:pPr>
            <a:r>
              <a:rPr lang="en-GB" sz="1600" dirty="0">
                <a:solidFill>
                  <a:schemeClr val="dk1"/>
                </a:solidFill>
                <a:latin typeface="Montserrat"/>
                <a:ea typeface="Montserrat"/>
                <a:cs typeface="Montserrat"/>
                <a:sym typeface="Montserrat"/>
              </a:rPr>
              <a:t>Slower releases</a:t>
            </a:r>
          </a:p>
          <a:p>
            <a:pPr marL="882650" lvl="1" indent="-285750">
              <a:spcAft>
                <a:spcPts val="0"/>
              </a:spcAft>
              <a:buClr>
                <a:schemeClr val="dk1"/>
              </a:buClr>
            </a:pPr>
            <a:r>
              <a:rPr lang="en-GB" sz="1600" dirty="0">
                <a:solidFill>
                  <a:schemeClr val="dk1"/>
                </a:solidFill>
                <a:latin typeface="Montserrat"/>
                <a:ea typeface="Montserrat"/>
                <a:cs typeface="Montserrat"/>
                <a:sym typeface="Montserrat"/>
              </a:rPr>
              <a:t>Wasted time and money</a:t>
            </a:r>
          </a:p>
          <a:p>
            <a:pPr marL="882650" lvl="1" indent="-285750">
              <a:spcAft>
                <a:spcPts val="0"/>
              </a:spcAft>
              <a:buClr>
                <a:schemeClr val="dk1"/>
              </a:buClr>
            </a:pPr>
            <a:r>
              <a:rPr lang="en-GB" sz="1600" dirty="0">
                <a:solidFill>
                  <a:schemeClr val="dk1"/>
                </a:solidFill>
                <a:latin typeface="Montserrat"/>
                <a:ea typeface="Montserrat"/>
                <a:cs typeface="Montserrat"/>
                <a:sym typeface="Montserrat"/>
              </a:rPr>
              <a:t>Blame cultures</a:t>
            </a:r>
            <a:endParaRPr lang="en-GB" sz="1600" dirty="0"/>
          </a:p>
          <a:p>
            <a:pPr marL="400050" lvl="0" indent="-285750">
              <a:spcAft>
                <a:spcPts val="0"/>
              </a:spcAft>
              <a:buClr>
                <a:schemeClr val="dk1"/>
              </a:buClr>
              <a:buSzPts val="1800"/>
              <a:buFont typeface="Arial" panose="020B0604020202020204" pitchFamily="34" charset="0"/>
              <a:buChar char="•"/>
            </a:pPr>
            <a:endParaRPr lang="en-GB" dirty="0">
              <a:solidFill>
                <a:schemeClr val="dk1"/>
              </a:solidFill>
              <a:latin typeface="Montserrat"/>
              <a:ea typeface="Montserrat"/>
              <a:cs typeface="Montserrat"/>
              <a:sym typeface="Montserrat"/>
            </a:endParaRPr>
          </a:p>
          <a:p>
            <a:pPr>
              <a:spcAft>
                <a:spcPts val="650"/>
              </a:spcAft>
            </a:pPr>
            <a:endParaRPr lang="en-GB" dirty="0"/>
          </a:p>
          <a:p>
            <a:pPr>
              <a:spcAft>
                <a:spcPts val="650"/>
              </a:spcAft>
            </a:pPr>
            <a:endParaRPr lang="en-GB" dirty="0"/>
          </a:p>
          <a:p>
            <a:pPr>
              <a:spcAft>
                <a:spcPts val="650"/>
              </a:spcAft>
            </a:pPr>
            <a:endParaRPr lang="en-GB" dirty="0"/>
          </a:p>
        </p:txBody>
      </p:sp>
    </p:spTree>
    <p:extLst>
      <p:ext uri="{BB962C8B-B14F-4D97-AF65-F5344CB8AC3E}">
        <p14:creationId xmlns:p14="http://schemas.microsoft.com/office/powerpoint/2010/main" val="125827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298F07-787D-4CFD-BDD1-FAF4D782286E}"/>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
        <p:nvSpPr>
          <p:cNvPr id="4" name="Text Placeholder 3">
            <a:extLst>
              <a:ext uri="{FF2B5EF4-FFF2-40B4-BE49-F238E27FC236}">
                <a16:creationId xmlns:a16="http://schemas.microsoft.com/office/drawing/2014/main" id="{8CD21DEC-5642-4ADB-942A-8AADC018441C}"/>
              </a:ext>
            </a:extLst>
          </p:cNvPr>
          <p:cNvSpPr>
            <a:spLocks noGrp="1"/>
          </p:cNvSpPr>
          <p:nvPr>
            <p:ph type="body" sz="quarter" idx="10"/>
          </p:nvPr>
        </p:nvSpPr>
        <p:spPr/>
        <p:txBody>
          <a:bodyPr/>
          <a:lstStyle/>
          <a:p>
            <a:r>
              <a:rPr lang="en-GB" dirty="0"/>
              <a:t>ACTIVITY</a:t>
            </a:r>
          </a:p>
        </p:txBody>
      </p:sp>
      <p:sp>
        <p:nvSpPr>
          <p:cNvPr id="5" name="Text Placeholder 4">
            <a:extLst>
              <a:ext uri="{FF2B5EF4-FFF2-40B4-BE49-F238E27FC236}">
                <a16:creationId xmlns:a16="http://schemas.microsoft.com/office/drawing/2014/main" id="{2F590911-ED5D-4DA5-A2A4-2F0BEFD9DBDF}"/>
              </a:ext>
            </a:extLst>
          </p:cNvPr>
          <p:cNvSpPr>
            <a:spLocks noGrp="1"/>
          </p:cNvSpPr>
          <p:nvPr>
            <p:ph type="body" sz="quarter" idx="15"/>
          </p:nvPr>
        </p:nvSpPr>
        <p:spPr/>
        <p:txBody>
          <a:bodyPr/>
          <a:lstStyle/>
          <a:p>
            <a:r>
              <a:rPr lang="en-GB" b="1" dirty="0"/>
              <a:t>Agile project – pool party</a:t>
            </a:r>
          </a:p>
          <a:p>
            <a:endParaRPr lang="en-GB" dirty="0"/>
          </a:p>
          <a:p>
            <a:pPr marL="285750" indent="-285750">
              <a:buFont typeface="Arial" panose="020B0604020202020204" pitchFamily="34" charset="0"/>
              <a:buChar char="•"/>
            </a:pPr>
            <a:r>
              <a:rPr lang="en-GB" b="1" dirty="0"/>
              <a:t>Brief to follow…</a:t>
            </a:r>
          </a:p>
          <a:p>
            <a:pPr marL="285750" indent="-285750">
              <a:buFont typeface="Arial" panose="020B0604020202020204" pitchFamily="34" charset="0"/>
              <a:buChar char="•"/>
            </a:pPr>
            <a:r>
              <a:rPr lang="en-GB" b="1" dirty="0"/>
              <a:t>2 x sprints</a:t>
            </a:r>
          </a:p>
          <a:p>
            <a:pPr marL="285750" indent="-285750">
              <a:buFont typeface="Arial" panose="020B0604020202020204" pitchFamily="34" charset="0"/>
              <a:buChar char="•"/>
            </a:pPr>
            <a:r>
              <a:rPr lang="en-GB" b="1" dirty="0"/>
              <a:t>Follow as much of the agile process as possible</a:t>
            </a:r>
          </a:p>
          <a:p>
            <a:pPr marL="285750" indent="-285750">
              <a:buFont typeface="Arial" panose="020B0604020202020204" pitchFamily="34" charset="0"/>
              <a:buChar char="•"/>
            </a:pPr>
            <a:r>
              <a:rPr lang="en-GB" b="1" dirty="0"/>
              <a:t>Deliverable (each sprint) is event proposal document</a:t>
            </a:r>
          </a:p>
          <a:p>
            <a:pPr marL="285750" indent="-285750">
              <a:buFont typeface="Arial" panose="020B0604020202020204" pitchFamily="34" charset="0"/>
              <a:buChar char="•"/>
            </a:pPr>
            <a:r>
              <a:rPr lang="en-GB" b="1" dirty="0"/>
              <a:t>Think about roles, product backlog, sprint backlog, tracking etc…</a:t>
            </a:r>
          </a:p>
        </p:txBody>
      </p:sp>
    </p:spTree>
    <p:extLst>
      <p:ext uri="{BB962C8B-B14F-4D97-AF65-F5344CB8AC3E}">
        <p14:creationId xmlns:p14="http://schemas.microsoft.com/office/powerpoint/2010/main" val="262672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 dirty="0">
                <a:latin typeface="+mj-lt"/>
              </a:rPr>
              <a:t>How DevOps Changes </a:t>
            </a:r>
            <a:br>
              <a:rPr lang="en" dirty="0">
                <a:latin typeface="+mj-lt"/>
              </a:rPr>
            </a:br>
            <a:r>
              <a:rPr lang="en" dirty="0">
                <a:latin typeface="+mj-lt"/>
              </a:rPr>
              <a:t>Things Up</a:t>
            </a:r>
            <a:endParaRPr lang="en-GB" dirty="0">
              <a:latin typeface="+mj-lt"/>
            </a:endParaRPr>
          </a:p>
        </p:txBody>
      </p:sp>
      <p:sp>
        <p:nvSpPr>
          <p:cNvPr id="2" name="Text Placeholder 1"/>
          <p:cNvSpPr>
            <a:spLocks noGrp="1"/>
          </p:cNvSpPr>
          <p:nvPr>
            <p:ph type="body" sz="quarter" idx="15"/>
          </p:nvPr>
        </p:nvSpPr>
        <p:spPr/>
        <p:txBody>
          <a:bodyPr/>
          <a:lstStyle/>
          <a:p>
            <a:pPr marL="457200" lvl="0" indent="-330200">
              <a:spcAft>
                <a:spcPts val="0"/>
              </a:spcAft>
              <a:buSzPct val="125000"/>
              <a:buFont typeface="Arial" panose="020B0604020202020204" pitchFamily="34" charset="0"/>
              <a:buChar char="•"/>
            </a:pPr>
            <a:r>
              <a:rPr lang="en-GB" dirty="0">
                <a:solidFill>
                  <a:schemeClr val="dk1"/>
                </a:solidFill>
                <a:latin typeface="Montserrat"/>
                <a:ea typeface="Montserrat"/>
                <a:cs typeface="Montserrat"/>
                <a:sym typeface="Montserrat"/>
              </a:rPr>
              <a:t>Based on agile project management</a:t>
            </a:r>
          </a:p>
          <a:p>
            <a:pPr marL="457200" lvl="0" indent="-330200">
              <a:spcAft>
                <a:spcPts val="0"/>
              </a:spcAft>
              <a:buSzPct val="125000"/>
              <a:buFont typeface="Arial" panose="020B0604020202020204" pitchFamily="34" charset="0"/>
              <a:buChar char="•"/>
            </a:pPr>
            <a:endParaRPr lang="en-GB" sz="600" dirty="0">
              <a:solidFill>
                <a:schemeClr val="dk1"/>
              </a:solidFill>
              <a:latin typeface="Montserrat"/>
              <a:ea typeface="Montserrat"/>
              <a:cs typeface="Montserrat"/>
              <a:sym typeface="Montserrat"/>
            </a:endParaRPr>
          </a:p>
          <a:p>
            <a:pPr marL="882000" lvl="1" indent="-330200">
              <a:spcAft>
                <a:spcPts val="0"/>
              </a:spcAft>
              <a:buClr>
                <a:schemeClr val="dk1"/>
              </a:buClr>
            </a:pPr>
            <a:r>
              <a:rPr lang="en-GB" sz="1600" dirty="0">
                <a:solidFill>
                  <a:schemeClr val="dk1"/>
                </a:solidFill>
                <a:latin typeface="Montserrat"/>
                <a:ea typeface="Montserrat"/>
                <a:cs typeface="Montserrat"/>
                <a:sym typeface="Montserrat"/>
              </a:rPr>
              <a:t>Designed to encourage flexible teamwork with the ability to fail (and recover) fast and celebrate achievements to promote a productive work culture</a:t>
            </a:r>
          </a:p>
          <a:p>
            <a:pPr marL="914400" lvl="1" indent="-330200">
              <a:spcAft>
                <a:spcPts val="0"/>
              </a:spcAft>
              <a:buClr>
                <a:schemeClr val="dk1"/>
              </a:buClr>
            </a:pPr>
            <a:endParaRPr lang="en-GB" dirty="0">
              <a:solidFill>
                <a:schemeClr val="dk1"/>
              </a:solidFill>
              <a:latin typeface="Montserrat"/>
              <a:ea typeface="Montserrat"/>
              <a:cs typeface="Montserrat"/>
              <a:sym typeface="Montserrat"/>
            </a:endParaRPr>
          </a:p>
          <a:p>
            <a:pPr marL="457200" lvl="0" indent="-33020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Agile focuses on bridging the gap between developers and customers</a:t>
            </a:r>
          </a:p>
          <a:p>
            <a:pPr marL="285750" indent="-285750">
              <a:spcAft>
                <a:spcPts val="1251"/>
              </a:spcAft>
              <a:buFont typeface="Arial" panose="020B0604020202020204" pitchFamily="34" charset="0"/>
              <a:buChar char="•"/>
            </a:pPr>
            <a:endParaRPr lang="en-GB" dirty="0"/>
          </a:p>
        </p:txBody>
      </p:sp>
    </p:spTree>
    <p:extLst>
      <p:ext uri="{BB962C8B-B14F-4D97-AF65-F5344CB8AC3E}">
        <p14:creationId xmlns:p14="http://schemas.microsoft.com/office/powerpoint/2010/main" val="85653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 dirty="0">
                <a:latin typeface="+mj-lt"/>
              </a:rPr>
              <a:t>How DevOps Changes </a:t>
            </a:r>
            <a:br>
              <a:rPr lang="en" dirty="0">
                <a:latin typeface="+mj-lt"/>
              </a:rPr>
            </a:br>
            <a:r>
              <a:rPr lang="en" dirty="0">
                <a:latin typeface="+mj-lt"/>
              </a:rPr>
              <a:t>Things Up</a:t>
            </a:r>
            <a:endParaRPr lang="en-GB" dirty="0">
              <a:latin typeface="+mj-lt"/>
            </a:endParaRPr>
          </a:p>
        </p:txBody>
      </p:sp>
      <p:sp>
        <p:nvSpPr>
          <p:cNvPr id="2" name="Text Placeholder 1"/>
          <p:cNvSpPr>
            <a:spLocks noGrp="1"/>
          </p:cNvSpPr>
          <p:nvPr>
            <p:ph type="body" sz="quarter" idx="15"/>
          </p:nvPr>
        </p:nvSpPr>
        <p:spPr/>
        <p:txBody>
          <a:bodyPr/>
          <a:lstStyle/>
          <a:p>
            <a:pPr marL="457200" lvl="0" indent="-330200">
              <a:spcAft>
                <a:spcPts val="0"/>
              </a:spcAft>
              <a:buClr>
                <a:schemeClr val="dk1"/>
              </a:buClr>
              <a:buSzPct val="125000"/>
              <a:buFont typeface="Arial" panose="020B0604020202020204" pitchFamily="34" charset="0"/>
              <a:buChar char="•"/>
            </a:pPr>
            <a:r>
              <a:rPr lang="en-GB" dirty="0">
                <a:solidFill>
                  <a:schemeClr val="dk1"/>
                </a:solidFill>
                <a:latin typeface="Montserrat"/>
                <a:ea typeface="Montserrat"/>
                <a:cs typeface="Montserrat"/>
                <a:sym typeface="Montserrat"/>
              </a:rPr>
              <a:t>DevOps focuses on bridging the gap between developers and operations teams</a:t>
            </a:r>
          </a:p>
          <a:p>
            <a:pPr marL="457200" lvl="0" indent="-330200">
              <a:spcAft>
                <a:spcPts val="0"/>
              </a:spcAft>
              <a:buClr>
                <a:schemeClr val="dk1"/>
              </a:buClr>
              <a:buSzPct val="125000"/>
              <a:buFont typeface="Arial" panose="020B0604020202020204" pitchFamily="34" charset="0"/>
              <a:buChar char="•"/>
            </a:pPr>
            <a:endParaRPr lang="en-GB" sz="600" dirty="0">
              <a:solidFill>
                <a:schemeClr val="dk1"/>
              </a:solidFill>
              <a:latin typeface="Montserrat"/>
              <a:ea typeface="Montserrat"/>
              <a:cs typeface="Montserrat"/>
              <a:sym typeface="Montserrat"/>
            </a:endParaRPr>
          </a:p>
          <a:p>
            <a:pPr marL="882000" lvl="1" indent="-317500">
              <a:spcAft>
                <a:spcPts val="0"/>
              </a:spcAft>
              <a:buClr>
                <a:schemeClr val="dk1"/>
              </a:buClr>
            </a:pPr>
            <a:r>
              <a:rPr lang="en-GB" sz="1600" dirty="0">
                <a:solidFill>
                  <a:schemeClr val="dk1"/>
                </a:solidFill>
                <a:latin typeface="Montserrat"/>
                <a:ea typeface="Montserrat"/>
                <a:cs typeface="Montserrat"/>
                <a:sym typeface="Montserrat"/>
              </a:rPr>
              <a:t>Historical friction between the developers and operations teams</a:t>
            </a:r>
          </a:p>
          <a:p>
            <a:pPr marL="914400" lvl="1" indent="-317500">
              <a:spcAft>
                <a:spcPts val="0"/>
              </a:spcAft>
              <a:buClr>
                <a:schemeClr val="dk1"/>
              </a:buClr>
            </a:pPr>
            <a:endParaRPr lang="en-GB" sz="600" dirty="0">
              <a:solidFill>
                <a:schemeClr val="dk1"/>
              </a:solidFill>
              <a:latin typeface="Montserrat"/>
              <a:ea typeface="Montserrat"/>
              <a:cs typeface="Montserrat"/>
              <a:sym typeface="Montserrat"/>
            </a:endParaRP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Montserrat"/>
                <a:ea typeface="Montserrat"/>
                <a:cs typeface="Montserrat"/>
                <a:sym typeface="Montserrat"/>
              </a:rPr>
              <a:t>Developers would generate code that broke the applications </a:t>
            </a: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Montserrat"/>
                <a:ea typeface="Montserrat"/>
                <a:cs typeface="Montserrat"/>
                <a:sym typeface="Montserrat"/>
              </a:rPr>
              <a:t>Operations would throw code back to developers without sufficient details</a:t>
            </a:r>
          </a:p>
          <a:p>
            <a:pPr marL="1371600" lvl="2" indent="-317500">
              <a:spcAft>
                <a:spcPts val="0"/>
              </a:spcAft>
              <a:buClr>
                <a:schemeClr val="dk1"/>
              </a:buClr>
              <a:buSzPct val="90000"/>
              <a:buFont typeface="Courier New" panose="02070309020205020404" pitchFamily="49" charset="0"/>
              <a:buChar char="o"/>
            </a:pPr>
            <a:endParaRPr lang="en-GB" dirty="0">
              <a:solidFill>
                <a:schemeClr val="dk1"/>
              </a:solidFill>
              <a:latin typeface="Montserrat"/>
              <a:ea typeface="Montserrat"/>
              <a:cs typeface="Montserrat"/>
              <a:sym typeface="Montserrat"/>
            </a:endParaRPr>
          </a:p>
          <a:p>
            <a:pPr marL="882000" lvl="1" indent="-317500">
              <a:spcAft>
                <a:spcPts val="0"/>
              </a:spcAft>
              <a:buClr>
                <a:schemeClr val="dk1"/>
              </a:buClr>
            </a:pPr>
            <a:r>
              <a:rPr lang="en-GB" sz="1600" dirty="0">
                <a:solidFill>
                  <a:schemeClr val="dk1"/>
                </a:solidFill>
                <a:latin typeface="Montserrat"/>
                <a:ea typeface="Montserrat"/>
                <a:cs typeface="Montserrat"/>
                <a:sym typeface="Montserrat"/>
              </a:rPr>
              <a:t>Causes slower release times, inability to focus </a:t>
            </a:r>
            <a:br>
              <a:rPr lang="en-GB" sz="1600" dirty="0">
                <a:solidFill>
                  <a:schemeClr val="dk1"/>
                </a:solidFill>
                <a:latin typeface="Montserrat"/>
                <a:ea typeface="Montserrat"/>
                <a:cs typeface="Montserrat"/>
                <a:sym typeface="Montserrat"/>
              </a:rPr>
            </a:br>
            <a:r>
              <a:rPr lang="en-GB" sz="1600" dirty="0">
                <a:solidFill>
                  <a:schemeClr val="dk1"/>
                </a:solidFill>
                <a:latin typeface="Montserrat"/>
                <a:ea typeface="Montserrat"/>
                <a:cs typeface="Montserrat"/>
                <a:sym typeface="Montserrat"/>
              </a:rPr>
              <a:t>on their primary responsibilities, and general frustration within the organisation</a:t>
            </a:r>
          </a:p>
          <a:p>
            <a:pPr marL="285750" indent="-285750">
              <a:spcAft>
                <a:spcPts val="1251"/>
              </a:spcAft>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Tree>
    <p:extLst>
      <p:ext uri="{BB962C8B-B14F-4D97-AF65-F5344CB8AC3E}">
        <p14:creationId xmlns:p14="http://schemas.microsoft.com/office/powerpoint/2010/main" val="397386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Automation</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marL="400050" lvl="0" indent="-285750">
              <a:spcAft>
                <a:spcPts val="0"/>
              </a:spcAft>
              <a:buSzPct val="125000"/>
              <a:buFont typeface="Arial" panose="020B0604020202020204" pitchFamily="34" charset="0"/>
              <a:buChar char="•"/>
            </a:pPr>
            <a:r>
              <a:rPr lang="en-GB" dirty="0"/>
              <a:t>Rule of thumb: if a machine </a:t>
            </a:r>
            <a:r>
              <a:rPr lang="en-GB" i="1" dirty="0"/>
              <a:t>could</a:t>
            </a:r>
            <a:r>
              <a:rPr lang="en-GB" dirty="0"/>
              <a:t> do it, a machine </a:t>
            </a:r>
            <a:r>
              <a:rPr lang="en-GB" i="1" dirty="0"/>
              <a:t>should</a:t>
            </a:r>
            <a:r>
              <a:rPr lang="en-GB" dirty="0"/>
              <a:t> be doing it</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b="1" dirty="0"/>
              <a:t>Manual work</a:t>
            </a:r>
            <a:r>
              <a:rPr lang="en-GB" sz="2000" b="1" dirty="0"/>
              <a:t>:</a:t>
            </a:r>
          </a:p>
          <a:p>
            <a:pPr marL="400050" lvl="0" indent="-285750">
              <a:spcAft>
                <a:spcPts val="0"/>
              </a:spcAft>
              <a:buSzPct val="125000"/>
              <a:buFont typeface="Arial" panose="020B0604020202020204" pitchFamily="34" charset="0"/>
              <a:buChar char="•"/>
            </a:pPr>
            <a:endParaRPr lang="en-GB" sz="600" dirty="0"/>
          </a:p>
          <a:p>
            <a:pPr marL="882650" lvl="1" indent="-285750">
              <a:spcAft>
                <a:spcPts val="0"/>
              </a:spcAft>
            </a:pPr>
            <a:r>
              <a:rPr lang="en-GB" sz="1600" dirty="0"/>
              <a:t>Human error</a:t>
            </a:r>
          </a:p>
          <a:p>
            <a:pPr marL="882650" lvl="1" indent="-285750">
              <a:spcAft>
                <a:spcPts val="0"/>
              </a:spcAft>
            </a:pPr>
            <a:r>
              <a:rPr lang="en-GB" sz="1600" dirty="0"/>
              <a:t>Slower development</a:t>
            </a:r>
          </a:p>
          <a:p>
            <a:pPr marL="882650" lvl="1" indent="-285750">
              <a:spcAft>
                <a:spcPts val="0"/>
              </a:spcAft>
            </a:pPr>
            <a:r>
              <a:rPr lang="en-GB" sz="1600" dirty="0"/>
              <a:t>Slower deployment</a:t>
            </a:r>
          </a:p>
          <a:p>
            <a:pPr marL="882650" lvl="1" indent="-285750">
              <a:spcAft>
                <a:spcPts val="0"/>
              </a:spcAft>
            </a:pPr>
            <a:endParaRPr lang="en-GB" sz="1600" dirty="0"/>
          </a:p>
          <a:p>
            <a:pPr marL="400050" lvl="0" indent="-285750">
              <a:spcAft>
                <a:spcPts val="0"/>
              </a:spcAft>
              <a:buSzPct val="125000"/>
              <a:buFont typeface="Arial" panose="020B0604020202020204" pitchFamily="34" charset="0"/>
              <a:buChar char="•"/>
            </a:pPr>
            <a:r>
              <a:rPr lang="en-GB" b="1" dirty="0"/>
              <a:t>Automated work:</a:t>
            </a:r>
          </a:p>
          <a:p>
            <a:pPr marL="400050" lvl="0" indent="-285750">
              <a:spcAft>
                <a:spcPts val="0"/>
              </a:spcAft>
              <a:buSzPct val="125000"/>
              <a:buFont typeface="Arial" panose="020B0604020202020204" pitchFamily="34" charset="0"/>
              <a:buChar char="•"/>
            </a:pPr>
            <a:endParaRPr lang="en-GB" sz="600" dirty="0"/>
          </a:p>
          <a:p>
            <a:pPr marL="882650" lvl="1" indent="-285750">
              <a:spcAft>
                <a:spcPts val="0"/>
              </a:spcAft>
            </a:pPr>
            <a:r>
              <a:rPr lang="en-GB" sz="1600" dirty="0"/>
              <a:t>Consistent</a:t>
            </a:r>
          </a:p>
          <a:p>
            <a:pPr marL="882650" lvl="1" indent="-285750">
              <a:spcAft>
                <a:spcPts val="0"/>
              </a:spcAft>
            </a:pPr>
            <a:r>
              <a:rPr lang="en-GB" sz="1600" dirty="0"/>
              <a:t>Faster</a:t>
            </a:r>
          </a:p>
          <a:p>
            <a:pPr marL="882650" lvl="1" indent="-285750">
              <a:spcAft>
                <a:spcPts val="0"/>
              </a:spcAft>
            </a:pPr>
            <a:r>
              <a:rPr lang="en-GB" sz="1600" dirty="0"/>
              <a:t>Predictable</a:t>
            </a:r>
          </a:p>
          <a:p>
            <a:pPr marL="882650" lvl="1" indent="-285750">
              <a:spcAft>
                <a:spcPts val="0"/>
              </a:spcAft>
            </a:pPr>
            <a:r>
              <a:rPr lang="en-GB" sz="1600" dirty="0"/>
              <a:t>Scalable</a:t>
            </a:r>
          </a:p>
          <a:p>
            <a:pPr marL="882650" lvl="1" indent="-285750">
              <a:spcAft>
                <a:spcPts val="0"/>
              </a:spcAft>
            </a:pPr>
            <a:endParaRPr lang="en-GB" sz="1600" dirty="0"/>
          </a:p>
          <a:p>
            <a:pPr marL="882650" lvl="1" indent="-285750">
              <a:spcAft>
                <a:spcPts val="0"/>
              </a:spcAft>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6</a:t>
            </a:fld>
            <a:endParaRPr lang="en-GB"/>
          </a:p>
        </p:txBody>
      </p:sp>
    </p:spTree>
    <p:extLst>
      <p:ext uri="{BB962C8B-B14F-4D97-AF65-F5344CB8AC3E}">
        <p14:creationId xmlns:p14="http://schemas.microsoft.com/office/powerpoint/2010/main" val="266038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Automation</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endParaRPr lang="en-US"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7</a:t>
            </a:fld>
            <a:endParaRPr lang="en-GB"/>
          </a:p>
        </p:txBody>
      </p:sp>
      <p:pic>
        <p:nvPicPr>
          <p:cNvPr id="5" name="Picture 4" descr="Graphical user interface, application, website&#10;&#10;Description automatically generated">
            <a:extLst>
              <a:ext uri="{FF2B5EF4-FFF2-40B4-BE49-F238E27FC236}">
                <a16:creationId xmlns:a16="http://schemas.microsoft.com/office/drawing/2014/main" id="{E9A278EC-AB0E-644B-AFF0-7145212F7E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7138" y="2640545"/>
            <a:ext cx="6313614" cy="1524286"/>
          </a:xfrm>
          <a:prstGeom prst="rect">
            <a:avLst/>
          </a:prstGeom>
        </p:spPr>
      </p:pic>
    </p:spTree>
    <p:extLst>
      <p:ext uri="{BB962C8B-B14F-4D97-AF65-F5344CB8AC3E}">
        <p14:creationId xmlns:p14="http://schemas.microsoft.com/office/powerpoint/2010/main" val="22652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 dirty="0">
                <a:latin typeface="+mj-lt"/>
              </a:rPr>
              <a:t>Continuous Integration</a:t>
            </a:r>
            <a:endParaRPr lang="en-GB" dirty="0">
              <a:latin typeface="+mj-lt"/>
            </a:endParaRPr>
          </a:p>
        </p:txBody>
      </p:sp>
      <p:sp>
        <p:nvSpPr>
          <p:cNvPr id="2" name="Text Placeholder 1"/>
          <p:cNvSpPr>
            <a:spLocks noGrp="1"/>
          </p:cNvSpPr>
          <p:nvPr>
            <p:ph type="body" sz="quarter" idx="15"/>
          </p:nvPr>
        </p:nvSpPr>
        <p:spPr/>
        <p:txBody>
          <a:bodyPr/>
          <a:lstStyle/>
          <a:p>
            <a:pPr marL="400050" lvl="0" indent="-285750">
              <a:spcAft>
                <a:spcPts val="0"/>
              </a:spcAft>
              <a:buSzPct val="125000"/>
              <a:buFont typeface="Arial" panose="020B0604020202020204" pitchFamily="34" charset="0"/>
              <a:buChar char="•"/>
            </a:pPr>
            <a:r>
              <a:rPr lang="en-GB" dirty="0"/>
              <a:t>When code is committed to a repository, it is automatically built and subjected to acceptance tests</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Test failures result in the code being prevented from integrating with the repository. Developers are immediately notified of a test failure so they can fix issues as quickly as possible</a:t>
            </a:r>
          </a:p>
          <a:p>
            <a:pPr marL="285750" indent="-285750">
              <a:spcAft>
                <a:spcPts val="1251"/>
              </a:spcAft>
              <a:buFont typeface="Arial" panose="020B0604020202020204" pitchFamily="34" charset="0"/>
              <a:buChar char="•"/>
            </a:pPr>
            <a:endParaRPr lang="en-GB" dirty="0"/>
          </a:p>
        </p:txBody>
      </p:sp>
    </p:spTree>
    <p:extLst>
      <p:ext uri="{BB962C8B-B14F-4D97-AF65-F5344CB8AC3E}">
        <p14:creationId xmlns:p14="http://schemas.microsoft.com/office/powerpoint/2010/main" val="302915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 dirty="0">
                <a:latin typeface="+mj-lt"/>
              </a:rPr>
              <a:t>Continuous Deployment/</a:t>
            </a:r>
            <a:br>
              <a:rPr lang="en" dirty="0">
                <a:latin typeface="+mj-lt"/>
              </a:rPr>
            </a:br>
            <a:r>
              <a:rPr lang="en" dirty="0">
                <a:latin typeface="+mj-lt"/>
              </a:rPr>
              <a:t>Delivery</a:t>
            </a:r>
            <a:endParaRPr lang="en-GB" dirty="0">
              <a:latin typeface="+mj-lt"/>
            </a:endParaRPr>
          </a:p>
        </p:txBody>
      </p:sp>
      <p:sp>
        <p:nvSpPr>
          <p:cNvPr id="2" name="Text Placeholder 1"/>
          <p:cNvSpPr>
            <a:spLocks noGrp="1"/>
          </p:cNvSpPr>
          <p:nvPr>
            <p:ph type="body" sz="quarter" idx="15"/>
          </p:nvPr>
        </p:nvSpPr>
        <p:spPr/>
        <p:txBody>
          <a:bodyPr/>
          <a:lstStyle/>
          <a:p>
            <a:pPr marL="400050" lvl="0" indent="-285750">
              <a:spcAft>
                <a:spcPts val="0"/>
              </a:spcAft>
              <a:buSzPct val="125000"/>
              <a:buFont typeface="Arial" panose="020B0604020202020204" pitchFamily="34" charset="0"/>
              <a:buChar char="•"/>
            </a:pPr>
            <a:r>
              <a:rPr lang="en-GB" dirty="0"/>
              <a:t>As new code passes acceptance tests, it is automatically integrated into a deployment environment</a:t>
            </a:r>
          </a:p>
          <a:p>
            <a:pPr marL="400050" lvl="0" indent="-285750">
              <a:spcAft>
                <a:spcPts val="0"/>
              </a:spcAft>
              <a:buSzPct val="125000"/>
              <a:buFont typeface="Arial" panose="020B0604020202020204" pitchFamily="34" charset="0"/>
              <a:buChar char="•"/>
            </a:pPr>
            <a:endParaRPr lang="en-GB" dirty="0"/>
          </a:p>
          <a:p>
            <a:pPr marL="400050" lvl="0" indent="-285750">
              <a:spcAft>
                <a:spcPts val="0"/>
              </a:spcAft>
              <a:buSzPct val="125000"/>
              <a:buFont typeface="Arial" panose="020B0604020202020204" pitchFamily="34" charset="0"/>
              <a:buChar char="•"/>
            </a:pPr>
            <a:r>
              <a:rPr lang="en-GB" dirty="0"/>
              <a:t>Being able to choose a version to deploy with one push a button requires a fair amount of automation</a:t>
            </a:r>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Tree>
    <p:extLst>
      <p:ext uri="{BB962C8B-B14F-4D97-AF65-F5344CB8AC3E}">
        <p14:creationId xmlns:p14="http://schemas.microsoft.com/office/powerpoint/2010/main" val="36629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1_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1_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ACFB2EEE-3163-4FB1-A4E5-A45EA461E1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purl.org/dc/dcmitype/"/>
    <ds:schemaRef ds:uri="http://schemas.microsoft.com/office/2006/documentManagement/types"/>
    <ds:schemaRef ds:uri="448C177D-8930-4CE7-B892-EC306B91C362"/>
    <ds:schemaRef ds:uri="http://schemas.microsoft.com/office/2006/metadata/properties"/>
    <ds:schemaRef ds:uri="http://www.w3.org/XML/1998/namespace"/>
    <ds:schemaRef ds:uri="http://schemas.microsoft.com/office/infopath/2007/PartnerControls"/>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305</TotalTime>
  <Words>1920</Words>
  <Application>Microsoft Office PowerPoint</Application>
  <PresentationFormat>Widescreen</PresentationFormat>
  <Paragraphs>330</Paragraphs>
  <Slides>30</Slides>
  <Notes>30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30</vt:i4>
      </vt:variant>
    </vt:vector>
  </HeadingPairs>
  <TitlesOfParts>
    <vt:vector size="44" baseType="lpstr">
      <vt:lpstr>Arial</vt:lpstr>
      <vt:lpstr>Calibri</vt:lpstr>
      <vt:lpstr>Courier New</vt:lpstr>
      <vt:lpstr>Formata Regular</vt:lpstr>
      <vt:lpstr>Krana Fat B</vt:lpstr>
      <vt:lpstr>Montserrat</vt:lpstr>
      <vt:lpstr>Wingdings</vt:lpstr>
      <vt:lpstr>Master_Primary_Colors</vt:lpstr>
      <vt:lpstr>Master_Red_and_Purple</vt:lpstr>
      <vt:lpstr>Master_Yellow_and_Orange</vt:lpstr>
      <vt:lpstr>Master_Blue</vt:lpstr>
      <vt:lpstr>Master_Neutral</vt:lpstr>
      <vt:lpstr>1_Master_Yellow_and_Orange</vt:lpstr>
      <vt:lpstr>1_Master_Neutral</vt:lpstr>
      <vt:lpstr>DevOps  as a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SDLC and  Agile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8</cp:revision>
  <cp:lastPrinted>2021-04-12T15:04:06Z</cp:lastPrinted>
  <dcterms:created xsi:type="dcterms:W3CDTF">2019-09-05T08:17:12Z</dcterms:created>
  <dcterms:modified xsi:type="dcterms:W3CDTF">2021-04-14T06:31:15Z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